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3" r:id="rId87"/>
    <p:sldId id="342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5CF"/>
    <a:srgbClr val="EC5C57"/>
    <a:srgbClr val="A0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522" y="52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54480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isualize Data with"/>
          <p:cNvSpPr txBox="1"/>
          <p:nvPr/>
        </p:nvSpPr>
        <p:spPr>
          <a:xfrm>
            <a:off x="777634" y="106737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Visualize Data with</a:t>
            </a:r>
          </a:p>
        </p:txBody>
      </p:sp>
      <p:pic>
        <p:nvPicPr>
          <p:cNvPr id="1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hyperlink" Target="https://creativecommons.org/licenses/by-sa/4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hyperlink" Target="https://creativecommons.org/licenses/by-sa/4.0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hyperlink" Target="http://ggplot2.tidyverse.org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ialmentor.com/dataviz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286803-8681-4A6E-83AA-5CA63B263CE6}"/>
              </a:ext>
            </a:extLst>
          </p:cNvPr>
          <p:cNvSpPr/>
          <p:nvPr/>
        </p:nvSpPr>
        <p:spPr>
          <a:xfrm>
            <a:off x="12045462" y="1649603"/>
            <a:ext cx="10691446" cy="1998418"/>
          </a:xfrm>
          <a:prstGeom prst="wedgeRoundRectCallout">
            <a:avLst>
              <a:gd name="adj1" fmla="val -62295"/>
              <a:gd name="adj2" fmla="val 1669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Pro tip: Always put the + at the end of a line, Never at the start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3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mpg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F9D68C8-17FD-4648-B3D3-F78348EBB6D7}"/>
              </a:ext>
            </a:extLst>
          </p:cNvPr>
          <p:cNvSpPr/>
          <p:nvPr/>
        </p:nvSpPr>
        <p:spPr>
          <a:xfrm>
            <a:off x="6171692" y="3118697"/>
            <a:ext cx="2110154" cy="1113070"/>
          </a:xfrm>
          <a:prstGeom prst="wedgeRoundRectCallout">
            <a:avLst>
              <a:gd name="adj1" fmla="val 57355"/>
              <a:gd name="adj2" fmla="val 18751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data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B21E34-C3A1-42B8-BC22-FB1CBF512C9B}"/>
              </a:ext>
            </a:extLst>
          </p:cNvPr>
          <p:cNvSpPr/>
          <p:nvPr/>
        </p:nvSpPr>
        <p:spPr>
          <a:xfrm>
            <a:off x="10075984" y="3090867"/>
            <a:ext cx="6770077" cy="1113070"/>
          </a:xfrm>
          <a:prstGeom prst="wedgeRoundRectCallout">
            <a:avLst>
              <a:gd name="adj1" fmla="val -41680"/>
              <a:gd name="adj2" fmla="val 20001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+ before new line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8021CDD-0F2D-4390-A0AB-C216FBA5FDDC}"/>
              </a:ext>
            </a:extLst>
          </p:cNvPr>
          <p:cNvSpPr/>
          <p:nvPr/>
        </p:nvSpPr>
        <p:spPr>
          <a:xfrm>
            <a:off x="3607194" y="8967624"/>
            <a:ext cx="5036474" cy="1113070"/>
          </a:xfrm>
          <a:prstGeom prst="wedgeRoundRectCallout">
            <a:avLst>
              <a:gd name="adj1" fmla="val -4330"/>
              <a:gd name="adj2" fmla="val -169666"/>
              <a:gd name="adj3" fmla="val 16667"/>
            </a:avLst>
          </a:prstGeom>
          <a:solidFill>
            <a:schemeClr val="bg2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type of layer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F8E15ED-1589-4F61-879E-14247DA78DCB}"/>
              </a:ext>
            </a:extLst>
          </p:cNvPr>
          <p:cNvSpPr/>
          <p:nvPr/>
        </p:nvSpPr>
        <p:spPr>
          <a:xfrm>
            <a:off x="11344427" y="8967624"/>
            <a:ext cx="2934282" cy="1113070"/>
          </a:xfrm>
          <a:prstGeom prst="wedgeRoundRectCallout">
            <a:avLst>
              <a:gd name="adj1" fmla="val -1864"/>
              <a:gd name="adj2" fmla="val -182168"/>
              <a:gd name="adj3" fmla="val 16667"/>
            </a:avLst>
          </a:prstGeom>
          <a:solidFill>
            <a:schemeClr val="bg2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es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( )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4682A320-BFBD-47AE-93B8-82167791F33E}"/>
              </a:ext>
            </a:extLst>
          </p:cNvPr>
          <p:cNvSpPr/>
          <p:nvPr/>
        </p:nvSpPr>
        <p:spPr>
          <a:xfrm>
            <a:off x="14826181" y="8967624"/>
            <a:ext cx="2934282" cy="1113070"/>
          </a:xfrm>
          <a:prstGeom prst="wedgeRoundRectCallout">
            <a:avLst>
              <a:gd name="adj1" fmla="val -72997"/>
              <a:gd name="adj2" fmla="val -185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x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D14197FF-3EE4-480C-8599-7E3637C42726}"/>
              </a:ext>
            </a:extLst>
          </p:cNvPr>
          <p:cNvSpPr/>
          <p:nvPr/>
        </p:nvSpPr>
        <p:spPr>
          <a:xfrm>
            <a:off x="19046488" y="8967624"/>
            <a:ext cx="3690419" cy="1113070"/>
          </a:xfrm>
          <a:prstGeom prst="wedgeRoundRectCallout">
            <a:avLst>
              <a:gd name="adj1" fmla="val -46688"/>
              <a:gd name="adj2" fmla="val -18395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7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dirty="0"/>
                <a:t>mpg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8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2 0.136877" pathEditMode="relative">
                                      <p:cBhvr>
                                        <p:cTn id="6" dur="4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apping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pic>
        <p:nvPicPr>
          <p:cNvPr id="2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&quot;The greatest value of a picture is when it forces us to notice what we never expected to see.&quot;…"/>
          <p:cNvSpPr txBox="1"/>
          <p:nvPr/>
        </p:nvSpPr>
        <p:spPr>
          <a:xfrm>
            <a:off x="2833687" y="3155949"/>
            <a:ext cx="1871662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greatest value of a picture is when it forces us to notice what we never expected to see."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10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12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Oval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Why do these cars get better mileage?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Why do these cars get better mileage?</a:t>
            </a:r>
          </a:p>
        </p:txBody>
      </p:sp>
      <p:sp>
        <p:nvSpPr>
          <p:cNvPr id="215" name="How can we test the theory?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How can we test the theory?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4" grpId="2" animBg="1" advAuto="0"/>
      <p:bldP spid="215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pic>
        <p:nvPicPr>
          <p:cNvPr id="220" name="point.pdf" descr="poin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ize.pdf" descr="siz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hape.pdf" descr="shap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olor.pdf" descr="color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6178356" y="2940013"/>
            <a:ext cx="12027288" cy="7835974"/>
            <a:chOff x="0" y="0"/>
            <a:chExt cx="12027286" cy="7835972"/>
          </a:xfrm>
        </p:grpSpPr>
        <p:sp>
          <p:nvSpPr>
            <p:cNvPr id="227" name="Visual Space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Visual Space</a:t>
              </a:r>
            </a:p>
          </p:txBody>
        </p:sp>
        <p:sp>
          <p:nvSpPr>
            <p:cNvPr id="228" name="Red…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Pink</a:t>
              </a:r>
            </a:p>
          </p:txBody>
        </p:sp>
        <p:sp>
          <p:nvSpPr>
            <p:cNvPr id="229" name="Group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suv</a:t>
              </a:r>
            </a:p>
          </p:txBody>
        </p:sp>
        <p:sp>
          <p:nvSpPr>
            <p:cNvPr id="230" name="Data Space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Space</a:t>
              </a:r>
            </a:p>
          </p:txBody>
        </p:sp>
        <p:sp>
          <p:nvSpPr>
            <p:cNvPr id="231" name="Double Arrow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" name="Double Arrow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Double Arrow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Double Arrow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Double Arrow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Double Arrow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Double Arrow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olor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color</a:t>
              </a:r>
            </a:p>
          </p:txBody>
        </p:sp>
        <p:sp>
          <p:nvSpPr>
            <p:cNvPr id="239" name="class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class</a:t>
              </a:r>
            </a:p>
          </p:txBody>
        </p:sp>
        <p:sp>
          <p:nvSpPr>
            <p:cNvPr id="240" name="Double Arrow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sp>
        <p:nvSpPr>
          <p:cNvPr id="246" name="Rectangle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7" name="ggplot(mpg) + geom_point(aes(x = displ, y = hwy, color = class))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48" name="ggplot(mpg) + geom_point(aes(x = displ, y = hwy, size = class))…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size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shape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alpha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69EC4DE-6954-40F5-9E14-8092A1C4BC98}"/>
              </a:ext>
            </a:extLst>
          </p:cNvPr>
          <p:cNvSpPr/>
          <p:nvPr/>
        </p:nvSpPr>
        <p:spPr>
          <a:xfrm>
            <a:off x="16618226" y="2824950"/>
            <a:ext cx="3353595" cy="2066522"/>
          </a:xfrm>
          <a:prstGeom prst="wedgeRoundRectCallout">
            <a:avLst>
              <a:gd name="adj1" fmla="val 23623"/>
              <a:gd name="adj2" fmla="val 80776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aesthetic property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F69411E-D43C-43AE-89EB-6EBFC6EEABC3}"/>
              </a:ext>
            </a:extLst>
          </p:cNvPr>
          <p:cNvSpPr/>
          <p:nvPr/>
        </p:nvSpPr>
        <p:spPr>
          <a:xfrm>
            <a:off x="20156557" y="2859002"/>
            <a:ext cx="3701420" cy="1998418"/>
          </a:xfrm>
          <a:prstGeom prst="wedgeRoundRectCallout">
            <a:avLst>
              <a:gd name="adj1" fmla="val 18371"/>
              <a:gd name="adj2" fmla="val 853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Variable to map it to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&quot;The simple graph has brought more information to the data analyst’s mind than any other device. 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simple graph has brought more information to the data analyst’s mind than any other device.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lot3.png" descr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5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56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Legend added automatically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259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happens when you use more than one aesthetic?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BC0A0-0EB7-450F-99B6-003D0D558CD6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5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64" name="color-d.png" descr="color-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olor-c.png" descr="color-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hape-d.png" descr="shap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ize-d.png" descr="size-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ize-c.png" descr="size-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9" name="Table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2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70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et vs. map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 vs. map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1602" y="2450702"/>
            <a:ext cx="15540796" cy="1075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9" name="How would you make this plot?"/>
          <p:cNvSpPr txBox="1"/>
          <p:nvPr/>
        </p:nvSpPr>
        <p:spPr>
          <a:xfrm>
            <a:off x="6631906" y="1000125"/>
            <a:ext cx="11824685" cy="137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would you make this plot?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82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Rplot10.png" descr="Rplot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86" name="Inside of aes(): maps an aesthetic to a variable"/>
          <p:cNvSpPr txBox="1"/>
          <p:nvPr/>
        </p:nvSpPr>
        <p:spPr>
          <a:xfrm>
            <a:off x="14269198" y="3226769"/>
            <a:ext cx="8275897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Inside of aes():</a:t>
            </a:r>
            <a:r>
              <a:t> maps an aesthetic to a variable</a:t>
            </a:r>
          </a:p>
        </p:txBody>
      </p:sp>
      <p:sp>
        <p:nvSpPr>
          <p:cNvPr id="287" name="Line"/>
          <p:cNvSpPr/>
          <p:nvPr/>
        </p:nvSpPr>
        <p:spPr>
          <a:xfrm flipH="1" flipV="1">
            <a:off x="18064350" y="5326628"/>
            <a:ext cx="993145" cy="50646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90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1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294" name="Rplot08.png" descr="Rplot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utside of aes(): sets an aesthetic to a value"/>
          <p:cNvSpPr txBox="1"/>
          <p:nvPr/>
        </p:nvSpPr>
        <p:spPr>
          <a:xfrm>
            <a:off x="2136905" y="3273323"/>
            <a:ext cx="7515202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Outside of aes():</a:t>
            </a:r>
            <a:r>
              <a:t> sets an aesthetic to a value</a:t>
            </a:r>
          </a:p>
        </p:txBody>
      </p:sp>
      <p:sp>
        <p:nvSpPr>
          <p:cNvPr id="296" name="Line"/>
          <p:cNvSpPr/>
          <p:nvPr/>
        </p:nvSpPr>
        <p:spPr>
          <a:xfrm flipH="1" flipV="1">
            <a:off x="5932056" y="5373181"/>
            <a:ext cx="12519888" cy="65336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99" name="Rplot10.png" descr="Rplot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0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309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1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ggplot(mpg) + geom_point(aes(x = displ, y = hwy, color = &quot;blue&quot;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eom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Geoms</a:t>
            </a:r>
          </a:p>
        </p:txBody>
      </p:sp>
      <p:pic>
        <p:nvPicPr>
          <p:cNvPr id="3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0" name="Group" descr="Group"/>
          <p:cNvPicPr>
            <a:picLocks noChangeAspect="1"/>
          </p:cNvPicPr>
          <p:nvPr/>
        </p:nvPicPr>
        <p:blipFill rotWithShape="1">
          <a:blip r:embed="rId3">
            <a:extLst/>
          </a:blip>
          <a:srcRect l="22395" r="22731" b="6357"/>
          <a:stretch/>
        </p:blipFill>
        <p:spPr>
          <a:xfrm>
            <a:off x="10124902" y="293740"/>
            <a:ext cx="13549745" cy="1300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Display by Adolfo A ́lvarez"/>
          <p:cNvSpPr txBox="1"/>
          <p:nvPr/>
        </p:nvSpPr>
        <p:spPr>
          <a:xfrm>
            <a:off x="11254298" y="12048637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grpSp>
        <p:nvGrpSpPr>
          <p:cNvPr id="114" name="Group"/>
          <p:cNvGrpSpPr/>
          <p:nvPr/>
        </p:nvGrpSpPr>
        <p:grpSpPr>
          <a:xfrm>
            <a:off x="1836803" y="1284257"/>
            <a:ext cx="17507481" cy="8393305"/>
            <a:chOff x="0" y="0"/>
            <a:chExt cx="17507479" cy="8393303"/>
          </a:xfrm>
        </p:grpSpPr>
        <p:sp>
          <p:nvSpPr>
            <p:cNvPr id="112" name="Triangle"/>
            <p:cNvSpPr/>
            <p:nvPr/>
          </p:nvSpPr>
          <p:spPr>
            <a:xfrm>
              <a:off x="3642403" y="108785"/>
              <a:ext cx="13865077" cy="81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" y="0"/>
                  </a:moveTo>
                  <a:lnTo>
                    <a:pt x="21600" y="14162"/>
                  </a:lnTo>
                  <a:lnTo>
                    <a:pt x="0" y="21600"/>
                  </a:ln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58948">
                  <a:srgbClr val="D4D4D4">
                    <a:alpha val="81499"/>
                  </a:srgbClr>
                </a:gs>
                <a:gs pos="100000">
                  <a:srgbClr val="FFFFFF">
                    <a:alpha val="62998"/>
                  </a:srgbClr>
                </a:gs>
              </a:gsLst>
              <a:path path="shape">
                <a:fillToRect l="-76" t="69737" r="100076" b="3026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13" name="ggplot2-hex.png" descr="ggplot2-he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39521" cy="8393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23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ints.pdf" descr="points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ame:"/>
          <p:cNvSpPr txBox="1"/>
          <p:nvPr/>
        </p:nvSpPr>
        <p:spPr>
          <a:xfrm>
            <a:off x="11017421" y="778358"/>
            <a:ext cx="23007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Same:</a:t>
            </a:r>
          </a:p>
        </p:txBody>
      </p:sp>
      <p:sp>
        <p:nvSpPr>
          <p:cNvPr id="327" name="x var"/>
          <p:cNvSpPr txBox="1"/>
          <p:nvPr/>
        </p:nvSpPr>
        <p:spPr>
          <a:xfrm>
            <a:off x="13571311" y="778358"/>
            <a:ext cx="1857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 var</a:t>
            </a:r>
          </a:p>
        </p:txBody>
      </p:sp>
      <p:sp>
        <p:nvSpPr>
          <p:cNvPr id="328" name=", y var"/>
          <p:cNvSpPr txBox="1"/>
          <p:nvPr/>
        </p:nvSpPr>
        <p:spPr>
          <a:xfrm>
            <a:off x="15142936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y var</a:t>
            </a:r>
          </a:p>
        </p:txBody>
      </p:sp>
      <p:sp>
        <p:nvSpPr>
          <p:cNvPr id="329" name=", data"/>
          <p:cNvSpPr txBox="1"/>
          <p:nvPr/>
        </p:nvSpPr>
        <p:spPr>
          <a:xfrm>
            <a:off x="17089608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data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30" name="Oval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Oval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33" name="Oval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3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7422 0.000000" pathEditMode="relative">
                                      <p:cBhvr>
                                        <p:cTn id="3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8" animBg="1" advAuto="0"/>
      <p:bldP spid="326" grpId="1" animBg="1" advAuto="0"/>
      <p:bldP spid="327" grpId="3" animBg="1" advAuto="0"/>
      <p:bldP spid="328" grpId="6" animBg="1" advAuto="0"/>
      <p:bldP spid="329" grpId="10" animBg="1" advAuto="0"/>
      <p:bldP spid="332" grpId="2" animBg="1" advAuto="0"/>
      <p:bldP spid="332" grpId="4" animBg="1" advAuto="0"/>
      <p:bldP spid="335" grpId="5" animBg="1" advAuto="0"/>
      <p:bldP spid="335" grpId="7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ifferent: geometric object (geom),…"/>
          <p:cNvSpPr txBox="1"/>
          <p:nvPr/>
        </p:nvSpPr>
        <p:spPr>
          <a:xfrm>
            <a:off x="11017421" y="797408"/>
            <a:ext cx="11034421" cy="17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e.g. the visual object used to represent the data</a:t>
            </a:r>
          </a:p>
        </p:txBody>
      </p:sp>
      <p:pic>
        <p:nvPicPr>
          <p:cNvPr id="33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41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different?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geoms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(data =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&lt;DATA&gt;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&lt;GEOM_FUNCTION&gt;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&lt;MAPPINGS&gt;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58" name="Each requires a mapping argument."/>
          <p:cNvSpPr txBox="1"/>
          <p:nvPr/>
        </p:nvSpPr>
        <p:spPr>
          <a:xfrm>
            <a:off x="1884620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Each requires a mapping argument.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5789764" y="3032655"/>
            <a:ext cx="15515970" cy="10303886"/>
            <a:chOff x="0" y="0"/>
            <a:chExt cx="15515968" cy="10303884"/>
          </a:xfrm>
        </p:grpSpPr>
        <p:pic>
          <p:nvPicPr>
            <p:cNvPr id="359" name="ggplot2-cheatsheet.png" descr="ggplot2-cheatsheet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4486064"/>
              <a:ext cx="3767822" cy="2911499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0" name="Shape"/>
            <p:cNvSpPr/>
            <p:nvPr/>
          </p:nvSpPr>
          <p:spPr>
            <a:xfrm flipH="1">
              <a:off x="973857" y="0"/>
              <a:ext cx="4375385" cy="103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598"/>
                  </a:lnTo>
                  <a:lnTo>
                    <a:pt x="21518" y="15279"/>
                  </a:lnTo>
                  <a:lnTo>
                    <a:pt x="104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1002443" y="4552882"/>
              <a:ext cx="2712949" cy="2777707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62" name="ggplot2-cheatsheet copy.pdf" descr="ggplot2-cheatsheet copy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8829" y="18227"/>
              <a:ext cx="10217140" cy="10285658"/>
            </a:xfrm>
            <a:prstGeom prst="rect">
              <a:avLst/>
            </a:prstGeom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66" name="Pair up."/>
          <p:cNvSpPr txBox="1">
            <a:spLocks noGrp="1"/>
          </p:cNvSpPr>
          <p:nvPr>
            <p:ph type="body" sz="quarter" idx="4294967295"/>
          </p:nvPr>
        </p:nvSpPr>
        <p:spPr>
          <a:xfrm>
            <a:off x="9913333" y="3438275"/>
            <a:ext cx="4557335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72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Pair up.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E506A-9145-41CD-B756-9E7370B3CF71}"/>
              </a:ext>
            </a:extLst>
          </p:cNvPr>
          <p:cNvSpPr txBox="1"/>
          <p:nvPr/>
        </p:nvSpPr>
        <p:spPr>
          <a:xfrm>
            <a:off x="19758419" y="11766997"/>
            <a:ext cx="350576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30 seconds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370" name="With your partner, decide how to replace this scatterplot with one that draws boxplots?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 your partner, decide how to replace this scatterplot with one that draws boxplots? Use the cheatsheet. Try your best guess.</a:t>
            </a:r>
          </a:p>
        </p:txBody>
      </p:sp>
      <p:pic>
        <p:nvPicPr>
          <p:cNvPr id="372" name="mpg-class-hwy.pdf" descr="mpg-class-hw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boxplot.png" descr="box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gplot(mpg) + geom_point(aes(class, hwy))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(class,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5BF96-5EC7-479A-BD76-4EAB246E38A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boxplot.png" descr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9" name="ggplot(data = mpg) +…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382" name="With your partner,  make the histogram of hwy below. Use the cheatsheet. Hint: do not supply a y variabl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make the histogram of </a:t>
            </a:r>
            <a:r>
              <a:rPr b="1"/>
              <a:t>hwy</a:t>
            </a:r>
            <a:r>
              <a:t> below. Use the cheatsheet. Hint: do not supply a </a:t>
            </a:r>
            <a:r>
              <a:rPr b="1"/>
              <a:t>y</a:t>
            </a:r>
            <a:r>
              <a:t> variable.</a:t>
            </a:r>
          </a:p>
        </p:txBody>
      </p:sp>
      <p:pic>
        <p:nvPicPr>
          <p:cNvPr id="384" name="Rplot12.pdf" descr="Rplot1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245F5-DB6F-49C7-89C0-D490C867672E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Rplot15.pdf" descr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89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94" name="Rplot12.pdf" descr="Rplot1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?"/>
          <p:cNvSpPr/>
          <p:nvPr/>
        </p:nvSpPr>
        <p:spPr>
          <a:xfrm>
            <a:off x="2602392" y="4428109"/>
            <a:ext cx="1401413" cy="194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86"/>
                </a:moveTo>
                <a:lnTo>
                  <a:pt x="0" y="3914"/>
                </a:lnTo>
                <a:cubicBezTo>
                  <a:pt x="0" y="1753"/>
                  <a:pt x="2432" y="0"/>
                  <a:pt x="5433" y="0"/>
                </a:cubicBezTo>
                <a:lnTo>
                  <a:pt x="16167" y="0"/>
                </a:lnTo>
                <a:cubicBezTo>
                  <a:pt x="19168" y="0"/>
                  <a:pt x="21600" y="1753"/>
                  <a:pt x="21600" y="3914"/>
                </a:cubicBezTo>
                <a:lnTo>
                  <a:pt x="21600" y="17686"/>
                </a:lnTo>
                <a:cubicBezTo>
                  <a:pt x="21600" y="19847"/>
                  <a:pt x="19168" y="21600"/>
                  <a:pt x="16167" y="21600"/>
                </a:cubicBezTo>
                <a:lnTo>
                  <a:pt x="5433" y="21600"/>
                </a:lnTo>
                <a:cubicBezTo>
                  <a:pt x="2432" y="21600"/>
                  <a:pt x="0" y="19847"/>
                  <a:pt x="0" y="17686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9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7" name="Screen Shot 2017-07-19 at 2.56.48 PM.png" descr="Screen Shot 2017-07-19 at 2.5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2843" y="4099701"/>
            <a:ext cx="7095524" cy="91126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8" name="Setup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Setup</a:t>
            </a:r>
          </a:p>
        </p:txBody>
      </p:sp>
      <p:sp>
        <p:nvSpPr>
          <p:cNvPr id="119" name="The setup chunk is always run once before anything else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setup chunk is always run once before anything else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5358241" y="5007088"/>
            <a:ext cx="9761202" cy="1779511"/>
            <a:chOff x="0" y="0"/>
            <a:chExt cx="9761201" cy="1779510"/>
          </a:xfrm>
        </p:grpSpPr>
        <p:grpSp>
          <p:nvGrpSpPr>
            <p:cNvPr id="123" name="Group"/>
            <p:cNvGrpSpPr/>
            <p:nvPr/>
          </p:nvGrpSpPr>
          <p:grpSpPr>
            <a:xfrm>
              <a:off x="0" y="0"/>
              <a:ext cx="9761202" cy="1779511"/>
              <a:chOff x="630790" y="-21535"/>
              <a:chExt cx="9761201" cy="1779510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630790" y="-21536"/>
                <a:ext cx="2937274" cy="1779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333"/>
                    </a:moveTo>
                    <a:lnTo>
                      <a:pt x="21600" y="0"/>
                    </a:lnTo>
                    <a:lnTo>
                      <a:pt x="21510" y="21600"/>
                    </a:lnTo>
                    <a:lnTo>
                      <a:pt x="13" y="15165"/>
                    </a:lnTo>
                    <a:lnTo>
                      <a:pt x="0" y="8333"/>
                    </a:lnTo>
                    <a:close/>
                  </a:path>
                </a:pathLst>
              </a:custGeom>
              <a:solidFill>
                <a:srgbClr val="000000">
                  <a:alpha val="33169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632849" y="661638"/>
                <a:ext cx="2972295" cy="576926"/>
              </a:xfrm>
              <a:prstGeom prst="rect">
                <a:avLst/>
              </a:prstGeom>
              <a:solidFill>
                <a:srgbClr val="000000">
                  <a:alpha val="1393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22" name="Screen Shot 2017-07-14 at 3.44.41 PM.png" descr="Screen Shot 2017-07-14 at 3.44.41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r="65915" b="86395"/>
              <a:stretch>
                <a:fillRect/>
              </a:stretch>
            </p:blipFill>
            <p:spPr>
              <a:xfrm>
                <a:off x="3569501" y="4503"/>
                <a:ext cx="6822492" cy="1306442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65100" dist="635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24" name="Screen Shot 2017-07-19 at 2.56.48 PM.png" descr="Screen Shot 2017-07-19 at 2.56.48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39" t="17718" r="57616" b="75739"/>
            <a:stretch>
              <a:fillRect/>
            </a:stretch>
          </p:blipFill>
          <p:spPr>
            <a:xfrm>
              <a:off x="2931818" y="31740"/>
              <a:ext cx="6823468" cy="1729584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181224E-462D-4E11-B385-33011FC2C35F}"/>
              </a:ext>
            </a:extLst>
          </p:cNvPr>
          <p:cNvSpPr/>
          <p:nvPr/>
        </p:nvSpPr>
        <p:spPr>
          <a:xfrm>
            <a:off x="16142677" y="4794210"/>
            <a:ext cx="7596554" cy="1806263"/>
          </a:xfrm>
          <a:prstGeom prst="wedgeRectCallout">
            <a:avLst>
              <a:gd name="adj1" fmla="val -111111"/>
              <a:gd name="adj2" fmla="val -2317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chunk labels are optional,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setup label is special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399" name="With your partner,  make the density plo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make the density plot of </a:t>
            </a:r>
            <a:r>
              <a:rPr b="1"/>
              <a:t>hwy</a:t>
            </a:r>
            <a:r>
              <a:t> colored by </a:t>
            </a:r>
            <a:r>
              <a:rPr b="1"/>
              <a:t>class</a:t>
            </a:r>
            <a:r>
              <a:t> below. Use the cheatsheet.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A8989-9A52-4894-9576-E62BADA0B52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Rplot16.pdf" descr="Rplot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0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Rplot17.pdf" descr="Rplot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group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419" name="With your partner, make the bar char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make the bar chart of </a:t>
            </a:r>
            <a:r>
              <a:rPr b="1"/>
              <a:t>hwy</a:t>
            </a:r>
            <a:r>
              <a:t> colored by </a:t>
            </a:r>
            <a:r>
              <a:rPr b="1"/>
              <a:t>class</a:t>
            </a:r>
            <a:r>
              <a:t> below. Use the cheatsheet.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9E043-DB56-4583-AF64-8190A9B3A42C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Rplot19.pdf" descr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color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433" name="With your partner,  predict what this code will do.…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predict what this code will do.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run it.</a:t>
            </a:r>
          </a:p>
        </p:txBody>
      </p:sp>
      <p:sp>
        <p:nvSpPr>
          <p:cNvPr id="435" name="ggplot(mpg) +…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D0BBE-B96F-4C62-985D-E0FE8A4752AE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 minutes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0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441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6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" name="Fuel economy data for 38 models of car.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Fuel economy data for 38 models of car.</a:t>
            </a:r>
          </a:p>
        </p:txBody>
      </p:sp>
      <p:sp>
        <p:nvSpPr>
          <p:cNvPr id="133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mpg</a:t>
            </a:r>
          </a:p>
        </p:txBody>
      </p:sp>
      <p:sp>
        <p:nvSpPr>
          <p:cNvPr id="134" name="Rectangle"/>
          <p:cNvSpPr/>
          <p:nvPr/>
        </p:nvSpPr>
        <p:spPr>
          <a:xfrm>
            <a:off x="5029176" y="5851095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" name="mpg"/>
          <p:cNvSpPr txBox="1"/>
          <p:nvPr/>
        </p:nvSpPr>
        <p:spPr>
          <a:xfrm>
            <a:off x="5393895" y="6165388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lobal vs. local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4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451B45B-F173-4FFA-A3AB-7ED7DFD94F68}"/>
              </a:ext>
            </a:extLst>
          </p:cNvPr>
          <p:cNvSpPr/>
          <p:nvPr/>
        </p:nvSpPr>
        <p:spPr>
          <a:xfrm>
            <a:off x="17308265" y="2664267"/>
            <a:ext cx="6682154" cy="3837220"/>
          </a:xfrm>
          <a:prstGeom prst="wedgeRoundRectCallout">
            <a:avLst>
              <a:gd name="adj1" fmla="val -8934"/>
              <a:gd name="adj2" fmla="val 158855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</a:t>
            </a:r>
            <a:r>
              <a:rPr lang="en-GB" sz="5400" dirty="0" err="1">
                <a:solidFill>
                  <a:schemeClr val="bg1"/>
                </a:solidFill>
              </a:rPr>
              <a:t>ggplot</a:t>
            </a:r>
            <a:r>
              <a:rPr lang="en-GB" sz="5400" dirty="0">
                <a:solidFill>
                  <a:schemeClr val="bg1"/>
                </a:solidFill>
              </a:rPr>
              <a:t>() will apply globally to every layer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0" name="ggplot(data = mpg, mapping = aes(x = displ, y = hwy)) +…"/>
          <p:cNvSpPr txBox="1"/>
          <p:nvPr/>
        </p:nvSpPr>
        <p:spPr>
          <a:xfrm>
            <a:off x="2536329" y="10681086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92BFCE0-8ADF-4539-8BC5-08AB7603E058}"/>
              </a:ext>
            </a:extLst>
          </p:cNvPr>
          <p:cNvSpPr/>
          <p:nvPr/>
        </p:nvSpPr>
        <p:spPr>
          <a:xfrm>
            <a:off x="13965801" y="484106"/>
            <a:ext cx="7877908" cy="5676021"/>
          </a:xfrm>
          <a:prstGeom prst="wedgeRoundRectCallout">
            <a:avLst>
              <a:gd name="adj1" fmla="val -29413"/>
              <a:gd name="adj2" fmla="val 14515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a </a:t>
            </a:r>
            <a:r>
              <a:rPr lang="en-GB" sz="5400" dirty="0" err="1">
                <a:solidFill>
                  <a:schemeClr val="bg1"/>
                </a:solidFill>
              </a:rPr>
              <a:t>geom</a:t>
            </a:r>
            <a:r>
              <a:rPr lang="en-GB" sz="5400" dirty="0">
                <a:solidFill>
                  <a:schemeClr val="bg1"/>
                </a:solidFill>
              </a:rPr>
              <a:t>_ function will add to or override the global mappings for that layer only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6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filter(mpg, </a:t>
            </a:r>
            <a:r>
              <a:rPr dirty="0" err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"f")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7E2D6C5-70BC-4317-881A-CAC166FD1D7B}"/>
              </a:ext>
            </a:extLst>
          </p:cNvPr>
          <p:cNvSpPr/>
          <p:nvPr/>
        </p:nvSpPr>
        <p:spPr>
          <a:xfrm>
            <a:off x="14331462" y="7097530"/>
            <a:ext cx="8119401" cy="1998418"/>
          </a:xfrm>
          <a:prstGeom prst="wedgeRoundRectCallout">
            <a:avLst>
              <a:gd name="adj1" fmla="val -42378"/>
              <a:gd name="adj2" fmla="val 215684"/>
              <a:gd name="adj3" fmla="val 16667"/>
            </a:avLst>
          </a:prstGeom>
          <a:solidFill>
            <a:srgbClr val="EC5C57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data can also be set locally or globally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aving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Saving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graphs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7-06-27 at 4.08.30 PM.png" descr="Screen Shot 2017-06-27 at 4.0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339" y="3583820"/>
            <a:ext cx="15753322" cy="1028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75" name="Manually saving plots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Manually saving plots</a:t>
            </a:r>
          </a:p>
        </p:txBody>
      </p:sp>
      <p:sp>
        <p:nvSpPr>
          <p:cNvPr id="476" name="Save plots manually with the export menu"/>
          <p:cNvSpPr txBox="1"/>
          <p:nvPr/>
        </p:nvSpPr>
        <p:spPr>
          <a:xfrm>
            <a:off x="4315339" y="2659837"/>
            <a:ext cx="16069285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Save plots manually with the export menu</a:t>
            </a:r>
          </a:p>
        </p:txBody>
      </p:sp>
      <p:sp>
        <p:nvSpPr>
          <p:cNvPr id="477" name="Line"/>
          <p:cNvSpPr/>
          <p:nvPr/>
        </p:nvSpPr>
        <p:spPr>
          <a:xfrm>
            <a:off x="14513715" y="3326975"/>
            <a:ext cx="6720943" cy="470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30" extrusionOk="0">
                <a:moveTo>
                  <a:pt x="17606" y="25"/>
                </a:moveTo>
                <a:cubicBezTo>
                  <a:pt x="18865" y="-170"/>
                  <a:pt x="20077" y="807"/>
                  <a:pt x="20636" y="2464"/>
                </a:cubicBezTo>
                <a:cubicBezTo>
                  <a:pt x="21600" y="5317"/>
                  <a:pt x="20501" y="8456"/>
                  <a:pt x="18793" y="10475"/>
                </a:cubicBezTo>
                <a:cubicBezTo>
                  <a:pt x="15585" y="14267"/>
                  <a:pt x="11184" y="14146"/>
                  <a:pt x="7265" y="15759"/>
                </a:cubicBezTo>
                <a:cubicBezTo>
                  <a:pt x="4592" y="16859"/>
                  <a:pt x="2113" y="18793"/>
                  <a:pt x="0" y="2143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etwd()"/>
          <p:cNvSpPr txBox="1"/>
          <p:nvPr/>
        </p:nvSpPr>
        <p:spPr>
          <a:xfrm>
            <a:off x="6614277" y="5621263"/>
            <a:ext cx="8718549" cy="1079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getwd()</a:t>
            </a:r>
          </a:p>
        </p:txBody>
      </p:sp>
      <p:sp>
        <p:nvSpPr>
          <p:cNvPr id="480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481" name="What does this command return?"/>
          <p:cNvSpPr txBox="1">
            <a:spLocks noGrp="1"/>
          </p:cNvSpPr>
          <p:nvPr>
            <p:ph type="body" sz="quarter" idx="4294967295"/>
          </p:nvPr>
        </p:nvSpPr>
        <p:spPr>
          <a:xfrm>
            <a:off x="6614277" y="2964759"/>
            <a:ext cx="11155446" cy="273692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this command return?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F8B35-4CF6-4097-ACE3-3384EA71DD1C}"/>
              </a:ext>
            </a:extLst>
          </p:cNvPr>
          <p:cNvSpPr txBox="1"/>
          <p:nvPr/>
        </p:nvSpPr>
        <p:spPr>
          <a:xfrm>
            <a:off x="19758419" y="11766997"/>
            <a:ext cx="350576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30 seconds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6" name="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directory</a:t>
            </a:r>
          </a:p>
        </p:txBody>
      </p:sp>
      <p:sp>
        <p:nvSpPr>
          <p:cNvPr id="487" name="R associates itself with a folder (i.e. directory) on your computer.…"/>
          <p:cNvSpPr txBox="1"/>
          <p:nvPr/>
        </p:nvSpPr>
        <p:spPr>
          <a:xfrm>
            <a:off x="1837134" y="3289465"/>
            <a:ext cx="21080802" cy="71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This folder is known as your "</a:t>
            </a:r>
            <a:r>
              <a:rPr>
                <a:solidFill>
                  <a:schemeClr val="accent1"/>
                </a:solidFill>
              </a:rPr>
              <a:t>working directory</a:t>
            </a:r>
            <a:r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load files, R will look for them here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6981" y="3268112"/>
            <a:ext cx="15750037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2" name="The files pane of the IDE displays the contents of your working directory"/>
          <p:cNvSpPr txBox="1"/>
          <p:nvPr/>
        </p:nvSpPr>
        <p:spPr>
          <a:xfrm>
            <a:off x="1837134" y="1225226"/>
            <a:ext cx="21080802" cy="2431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files pane of the IDE displays the contents of your working directory</a:t>
            </a:r>
          </a:p>
        </p:txBody>
      </p:sp>
      <p:sp>
        <p:nvSpPr>
          <p:cNvPr id="493" name="Line"/>
          <p:cNvSpPr/>
          <p:nvPr/>
        </p:nvSpPr>
        <p:spPr>
          <a:xfrm>
            <a:off x="2922970" y="3747784"/>
            <a:ext cx="9206325" cy="3804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83" extrusionOk="0">
                <a:moveTo>
                  <a:pt x="17" y="0"/>
                </a:moveTo>
                <a:cubicBezTo>
                  <a:pt x="-106" y="4412"/>
                  <a:pt x="450" y="8779"/>
                  <a:pt x="1578" y="12250"/>
                </a:cubicBezTo>
                <a:cubicBezTo>
                  <a:pt x="4279" y="20566"/>
                  <a:pt x="9014" y="21550"/>
                  <a:pt x="13447" y="21581"/>
                </a:cubicBezTo>
                <a:cubicBezTo>
                  <a:pt x="16130" y="21600"/>
                  <a:pt x="18813" y="21485"/>
                  <a:pt x="21494" y="21233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062" y="6713546"/>
            <a:ext cx="8477799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8" name="Changing the 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66674">
              <a:defRPr sz="9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Changing the Working directory</a:t>
            </a:r>
          </a:p>
        </p:txBody>
      </p:sp>
      <p:sp>
        <p:nvSpPr>
          <p:cNvPr id="499" name="Navigate in the files pane to a new directory. Click…"/>
          <p:cNvSpPr txBox="1"/>
          <p:nvPr/>
        </p:nvSpPr>
        <p:spPr>
          <a:xfrm>
            <a:off x="1837134" y="3289465"/>
            <a:ext cx="2108080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Navigate in the files pane to a new directory. Click </a:t>
            </a:r>
          </a:p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chemeClr val="accent1"/>
                </a:solidFill>
              </a:rPr>
              <a:t>More &gt; Set As Working Directory</a:t>
            </a:r>
          </a:p>
        </p:txBody>
      </p:sp>
      <p:sp>
        <p:nvSpPr>
          <p:cNvPr id="500" name="Shape"/>
          <p:cNvSpPr/>
          <p:nvPr/>
        </p:nvSpPr>
        <p:spPr>
          <a:xfrm flipH="1">
            <a:off x="6166224" y="5890599"/>
            <a:ext cx="6234909" cy="718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0" y="0"/>
                </a:moveTo>
                <a:lnTo>
                  <a:pt x="21600" y="9186"/>
                </a:lnTo>
                <a:lnTo>
                  <a:pt x="21599" y="17516"/>
                </a:lnTo>
                <a:lnTo>
                  <a:pt x="1637" y="21600"/>
                </a:lnTo>
                <a:lnTo>
                  <a:pt x="0" y="14710"/>
                </a:lnTo>
                <a:lnTo>
                  <a:pt x="174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Rectangle"/>
          <p:cNvSpPr/>
          <p:nvPr/>
        </p:nvSpPr>
        <p:spPr>
          <a:xfrm flipH="1">
            <a:off x="6157083" y="8919495"/>
            <a:ext cx="3929292" cy="2802278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02" name="Screen Shot 2013-07-02 at 3.02.52 PM.png" descr="Screen Shot 2013-07-02 at 3.02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7028" y="5902326"/>
            <a:ext cx="10038228" cy="7181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8" name="Confer with your group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Confer with your group.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relationship do you expect to see between engine size (displ) and mileage (hwy)?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 peeking ahead!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B3AB-EB32-4D9A-83C5-C1FE225E080B}"/>
              </a:ext>
            </a:extLst>
          </p:cNvPr>
          <p:cNvSpPr txBox="1"/>
          <p:nvPr/>
        </p:nvSpPr>
        <p:spPr>
          <a:xfrm>
            <a:off x="20083826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 minute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Uses size on screen: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("my-plot.pdf", width = 6, height = 6)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("my-plot.png")</a:t>
              </a: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Specify size in inches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 (You may have to refresh the files list).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48FA4-7731-414A-A19F-3127C5E7D9F2}"/>
              </a:ext>
            </a:extLst>
          </p:cNvPr>
          <p:cNvSpPr txBox="1"/>
          <p:nvPr/>
        </p:nvSpPr>
        <p:spPr>
          <a:xfrm>
            <a:off x="20083827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1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Rplot30.png" descr="Rplot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3627" y="4622800"/>
            <a:ext cx="11696746" cy="741680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523" name="Save your last plot and then locate it in your files pane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1372512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43EBC-F71E-4401-9E69-0AE80C077C81}"/>
              </a:ext>
            </a:extLst>
          </p:cNvPr>
          <p:cNvSpPr txBox="1"/>
          <p:nvPr/>
        </p:nvSpPr>
        <p:spPr>
          <a:xfrm>
            <a:off x="20083827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 minute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rammar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Grammar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of Graphics</a:t>
            </a:r>
          </a:p>
        </p:txBody>
      </p:sp>
      <p:pic>
        <p:nvPicPr>
          <p:cNvPr id="52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31" name="Table"/>
          <p:cNvGraphicFramePr/>
          <p:nvPr/>
        </p:nvGraphicFramePr>
        <p:xfrm>
          <a:off x="5883264" y="3199356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552" name="Group"/>
          <p:cNvGrpSpPr/>
          <p:nvPr/>
        </p:nvGrpSpPr>
        <p:grpSpPr>
          <a:xfrm>
            <a:off x="9937815" y="3844795"/>
            <a:ext cx="234885" cy="7914320"/>
            <a:chOff x="0" y="0"/>
            <a:chExt cx="203200" cy="7344498"/>
          </a:xfrm>
        </p:grpSpPr>
        <p:sp>
          <p:nvSpPr>
            <p:cNvPr id="532" name="Circle"/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Circle"/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Circle"/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Circle"/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Circle"/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7" name="Circle"/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Circle"/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Circle"/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Circle"/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Circle"/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Circle"/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3" name="Circle"/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Circle"/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5" name="Circle"/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6" name="Circle"/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7" name="Circle"/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Circle"/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9" name="Circle"/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0" name="Circle"/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Circle"/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73" name="Group"/>
          <p:cNvGrpSpPr/>
          <p:nvPr/>
        </p:nvGrpSpPr>
        <p:grpSpPr>
          <a:xfrm>
            <a:off x="5886718" y="3756808"/>
            <a:ext cx="3986330" cy="8106329"/>
            <a:chOff x="0" y="0"/>
            <a:chExt cx="4036557" cy="7493000"/>
          </a:xfrm>
        </p:grpSpPr>
        <p:sp>
          <p:nvSpPr>
            <p:cNvPr id="553" name="Arrow"/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4" name="Arrow"/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Arrow"/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6" name="Arrow"/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7" name="Arrow"/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8" name="Arrow"/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9" name="Arrow"/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0" name="Arrow"/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Arrow"/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2" name="Arrow"/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3" name="Arrow"/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4" name="Arrow"/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Arrow"/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6" name="Arrow"/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7" name="Arrow"/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Arrow"/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9" name="Arrow"/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0" name="Arrow"/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1" name="Arrow"/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Arrow"/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57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7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578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" dur="300" fill="hold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2" animBg="1" advAuto="0"/>
      <p:bldP spid="573" grpId="1" animBg="1" advAuto="0"/>
      <p:bldP spid="573" grpId="3" animBg="1" advAuto="0"/>
      <p:bldP spid="578" grpId="4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82" name="Table"/>
          <p:cNvGraphicFramePr/>
          <p:nvPr>
            <p:extLst>
              <p:ext uri="{D42A27DB-BD31-4B8C-83A1-F6EECF244321}">
                <p14:modId xmlns:p14="http://schemas.microsoft.com/office/powerpoint/2010/main" val="608975133"/>
              </p:ext>
            </p:extLst>
          </p:nvPr>
        </p:nvGraphicFramePr>
        <p:xfrm>
          <a:off x="5879031" y="3204369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511942A-59A4-47A7-B677-1A9B3599DEA3}"/>
              </a:ext>
            </a:extLst>
          </p:cNvPr>
          <p:cNvGrpSpPr/>
          <p:nvPr/>
        </p:nvGrpSpPr>
        <p:grpSpPr>
          <a:xfrm>
            <a:off x="9933582" y="3844795"/>
            <a:ext cx="220068" cy="7914320"/>
            <a:chOff x="9933582" y="3844795"/>
            <a:chExt cx="203201" cy="7344500"/>
          </a:xfrm>
        </p:grpSpPr>
        <p:sp>
          <p:nvSpPr>
            <p:cNvPr id="583" name="Circle"/>
            <p:cNvSpPr/>
            <p:nvPr/>
          </p:nvSpPr>
          <p:spPr>
            <a:xfrm>
              <a:off x="9933582" y="4596511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4" name="Circle"/>
            <p:cNvSpPr/>
            <p:nvPr/>
          </p:nvSpPr>
          <p:spPr>
            <a:xfrm>
              <a:off x="9933582" y="4972369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5" name="Circle"/>
            <p:cNvSpPr/>
            <p:nvPr/>
          </p:nvSpPr>
          <p:spPr>
            <a:xfrm>
              <a:off x="9933582" y="534822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6" name="Circle"/>
            <p:cNvSpPr/>
            <p:nvPr/>
          </p:nvSpPr>
          <p:spPr>
            <a:xfrm>
              <a:off x="9933582" y="572408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7" name="Circle"/>
            <p:cNvSpPr/>
            <p:nvPr/>
          </p:nvSpPr>
          <p:spPr>
            <a:xfrm>
              <a:off x="9933582" y="6099942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8" name="Circle"/>
            <p:cNvSpPr/>
            <p:nvPr/>
          </p:nvSpPr>
          <p:spPr>
            <a:xfrm>
              <a:off x="9933582" y="6475800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9" name="Circle"/>
            <p:cNvSpPr/>
            <p:nvPr/>
          </p:nvSpPr>
          <p:spPr>
            <a:xfrm>
              <a:off x="9933582" y="6851657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0" name="Circle"/>
            <p:cNvSpPr/>
            <p:nvPr/>
          </p:nvSpPr>
          <p:spPr>
            <a:xfrm>
              <a:off x="9933582" y="7227516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9933582" y="760337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2" name="Circle"/>
            <p:cNvSpPr/>
            <p:nvPr/>
          </p:nvSpPr>
          <p:spPr>
            <a:xfrm>
              <a:off x="9933582" y="7979231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9933582" y="422065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4" name="Circle"/>
            <p:cNvSpPr/>
            <p:nvPr/>
          </p:nvSpPr>
          <p:spPr>
            <a:xfrm>
              <a:off x="9933582" y="384479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5" name="Circle"/>
            <p:cNvSpPr/>
            <p:nvPr/>
          </p:nvSpPr>
          <p:spPr>
            <a:xfrm>
              <a:off x="9933582" y="835508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6" name="Circle"/>
            <p:cNvSpPr/>
            <p:nvPr/>
          </p:nvSpPr>
          <p:spPr>
            <a:xfrm>
              <a:off x="9933582" y="8730946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7" name="Circle"/>
            <p:cNvSpPr/>
            <p:nvPr/>
          </p:nvSpPr>
          <p:spPr>
            <a:xfrm>
              <a:off x="9933582" y="9106805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9933582" y="948266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9" name="Circle"/>
            <p:cNvSpPr/>
            <p:nvPr/>
          </p:nvSpPr>
          <p:spPr>
            <a:xfrm>
              <a:off x="9933582" y="9858520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0" name="Circle"/>
            <p:cNvSpPr/>
            <p:nvPr/>
          </p:nvSpPr>
          <p:spPr>
            <a:xfrm>
              <a:off x="9933582" y="1023437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1" name="Circle"/>
            <p:cNvSpPr/>
            <p:nvPr/>
          </p:nvSpPr>
          <p:spPr>
            <a:xfrm>
              <a:off x="9933582" y="1061023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2" name="Circle"/>
            <p:cNvSpPr/>
            <p:nvPr/>
          </p:nvSpPr>
          <p:spPr>
            <a:xfrm>
              <a:off x="9933582" y="1098609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603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6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607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grpSp>
        <p:nvGrpSpPr>
          <p:cNvPr id="612" name="Group"/>
          <p:cNvGrpSpPr/>
          <p:nvPr/>
        </p:nvGrpSpPr>
        <p:grpSpPr>
          <a:xfrm>
            <a:off x="5924499" y="1514681"/>
            <a:ext cx="3748799" cy="1829746"/>
            <a:chOff x="0" y="0"/>
            <a:chExt cx="3748797" cy="1829744"/>
          </a:xfrm>
        </p:grpSpPr>
        <p:sp>
          <p:nvSpPr>
            <p:cNvPr id="608" name="Group"/>
            <p:cNvSpPr txBox="1"/>
            <p:nvPr/>
          </p:nvSpPr>
          <p:spPr>
            <a:xfrm>
              <a:off x="0" y="0"/>
              <a:ext cx="3656273" cy="777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mappings</a:t>
              </a:r>
            </a:p>
          </p:txBody>
        </p:sp>
        <p:grpSp>
          <p:nvGrpSpPr>
            <p:cNvPr id="611" name="Group"/>
            <p:cNvGrpSpPr/>
            <p:nvPr/>
          </p:nvGrpSpPr>
          <p:grpSpPr>
            <a:xfrm>
              <a:off x="2721126" y="771942"/>
              <a:ext cx="1027672" cy="1057803"/>
              <a:chOff x="0" y="-11323"/>
              <a:chExt cx="1027670" cy="1057802"/>
            </a:xfrm>
          </p:grpSpPr>
          <p:sp>
            <p:nvSpPr>
              <p:cNvPr id="609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53585F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610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1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5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61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16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689" name="Group"/>
          <p:cNvGrpSpPr/>
          <p:nvPr/>
        </p:nvGrpSpPr>
        <p:grpSpPr>
          <a:xfrm>
            <a:off x="8651180" y="2288611"/>
            <a:ext cx="1027672" cy="1046480"/>
            <a:chOff x="0" y="0"/>
            <a:chExt cx="1027670" cy="1046478"/>
          </a:xfrm>
        </p:grpSpPr>
        <p:sp>
          <p:nvSpPr>
            <p:cNvPr id="687" name="fill"/>
            <p:cNvSpPr txBox="1"/>
            <p:nvPr/>
          </p:nvSpPr>
          <p:spPr>
            <a:xfrm>
              <a:off x="0" y="-1"/>
              <a:ext cx="1027671" cy="552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 b="1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fill</a:t>
              </a:r>
            </a:p>
          </p:txBody>
        </p:sp>
        <p:sp>
          <p:nvSpPr>
            <p:cNvPr id="688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25" name="Group"/>
          <p:cNvGrpSpPr/>
          <p:nvPr/>
        </p:nvGrpSpPr>
        <p:grpSpPr>
          <a:xfrm>
            <a:off x="6712299" y="2270894"/>
            <a:ext cx="1185926" cy="1057803"/>
            <a:chOff x="0" y="-11323"/>
            <a:chExt cx="1185924" cy="1057802"/>
          </a:xfrm>
        </p:grpSpPr>
        <p:sp>
          <p:nvSpPr>
            <p:cNvPr id="723" name="shape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shape</a:t>
              </a:r>
            </a:p>
          </p:txBody>
        </p:sp>
        <p:sp>
          <p:nvSpPr>
            <p:cNvPr id="724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26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727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728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53E6B1C-E924-44B7-84F9-CC2F630D69E9}"/>
              </a:ext>
            </a:extLst>
          </p:cNvPr>
          <p:cNvGrpSpPr/>
          <p:nvPr/>
        </p:nvGrpSpPr>
        <p:grpSpPr>
          <a:xfrm>
            <a:off x="9801486" y="3486150"/>
            <a:ext cx="558699" cy="8605838"/>
            <a:chOff x="9801486" y="3513429"/>
            <a:chExt cx="461565" cy="7977951"/>
          </a:xfrm>
        </p:grpSpPr>
        <p:grpSp>
          <p:nvGrpSpPr>
            <p:cNvPr id="119" name="Group">
              <a:extLst>
                <a:ext uri="{FF2B5EF4-FFF2-40B4-BE49-F238E27FC236}">
                  <a16:creationId xmlns:a16="http://schemas.microsoft.com/office/drawing/2014/main" id="{B99C63B6-9B68-44BA-8744-8A773D49B3A7}"/>
                </a:ext>
              </a:extLst>
            </p:cNvPr>
            <p:cNvGrpSpPr/>
            <p:nvPr/>
          </p:nvGrpSpPr>
          <p:grpSpPr>
            <a:xfrm>
              <a:off x="9801486" y="3513429"/>
              <a:ext cx="461565" cy="7977951"/>
              <a:chOff x="0" y="0"/>
              <a:chExt cx="461563" cy="7977950"/>
            </a:xfrm>
          </p:grpSpPr>
          <p:grpSp>
            <p:nvGrpSpPr>
              <p:cNvPr id="152" name="Group">
                <a:extLst>
                  <a:ext uri="{FF2B5EF4-FFF2-40B4-BE49-F238E27FC236}">
                    <a16:creationId xmlns:a16="http://schemas.microsoft.com/office/drawing/2014/main" id="{E196E57C-E998-49FA-9FC5-B5ABBBF28F53}"/>
                  </a:ext>
                </a:extLst>
              </p:cNvPr>
              <p:cNvGrpSpPr/>
              <p:nvPr/>
            </p:nvGrpSpPr>
            <p:grpSpPr>
              <a:xfrm>
                <a:off x="110131" y="307200"/>
                <a:ext cx="241301" cy="7363550"/>
                <a:chOff x="0" y="0"/>
                <a:chExt cx="241300" cy="7363548"/>
              </a:xfrm>
            </p:grpSpPr>
            <p:grpSp>
              <p:nvGrpSpPr>
                <p:cNvPr id="154" name="Group">
                  <a:extLst>
                    <a:ext uri="{FF2B5EF4-FFF2-40B4-BE49-F238E27FC236}">
                      <a16:creationId xmlns:a16="http://schemas.microsoft.com/office/drawing/2014/main" id="{7B85120A-31C2-4C30-98B0-F797DF53B70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41300" cy="241300"/>
                  <a:chOff x="0" y="0"/>
                  <a:chExt cx="241300" cy="241300"/>
                </a:xfrm>
              </p:grpSpPr>
              <p:sp>
                <p:nvSpPr>
                  <p:cNvPr id="184" name="Rectangle">
                    <a:extLst>
                      <a:ext uri="{FF2B5EF4-FFF2-40B4-BE49-F238E27FC236}">
                        <a16:creationId xmlns:a16="http://schemas.microsoft.com/office/drawing/2014/main" id="{51FF75CD-54D4-4981-9803-D73F50A588D6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5" name="Rectangle">
                    <a:extLst>
                      <a:ext uri="{FF2B5EF4-FFF2-40B4-BE49-F238E27FC236}">
                        <a16:creationId xmlns:a16="http://schemas.microsoft.com/office/drawing/2014/main" id="{35B9D3E3-2C36-4A2F-8392-0E73C33117C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5" name="Group">
                  <a:extLst>
                    <a:ext uri="{FF2B5EF4-FFF2-40B4-BE49-F238E27FC236}">
                      <a16:creationId xmlns:a16="http://schemas.microsoft.com/office/drawing/2014/main" id="{348B4321-7F35-45D4-81D1-C51973DA7ADB}"/>
                    </a:ext>
                  </a:extLst>
                </p:cNvPr>
                <p:cNvGrpSpPr/>
                <p:nvPr/>
              </p:nvGrpSpPr>
              <p:grpSpPr>
                <a:xfrm>
                  <a:off x="0" y="375857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182" name="Rectangle">
                    <a:extLst>
                      <a:ext uri="{FF2B5EF4-FFF2-40B4-BE49-F238E27FC236}">
                        <a16:creationId xmlns:a16="http://schemas.microsoft.com/office/drawing/2014/main" id="{DA325308-DF9C-46F0-8B92-7A2FEAB80C6E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3" name="Rectangle">
                    <a:extLst>
                      <a:ext uri="{FF2B5EF4-FFF2-40B4-BE49-F238E27FC236}">
                        <a16:creationId xmlns:a16="http://schemas.microsoft.com/office/drawing/2014/main" id="{91BDF1D5-1359-4AEF-A3FD-2DFB37C623C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156" name="Shape">
                  <a:extLst>
                    <a:ext uri="{FF2B5EF4-FFF2-40B4-BE49-F238E27FC236}">
                      <a16:creationId xmlns:a16="http://schemas.microsoft.com/office/drawing/2014/main" id="{718E1AD0-5C97-4495-A069-CF9F9352C2E7}"/>
                    </a:ext>
                  </a:extLst>
                </p:cNvPr>
                <p:cNvSpPr/>
                <p:nvPr/>
              </p:nvSpPr>
              <p:spPr>
                <a:xfrm>
                  <a:off x="24672" y="1463760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57" name="Shape">
                  <a:extLst>
                    <a:ext uri="{FF2B5EF4-FFF2-40B4-BE49-F238E27FC236}">
                      <a16:creationId xmlns:a16="http://schemas.microsoft.com/office/drawing/2014/main" id="{DF13CD5E-7D6F-453D-BF3E-5CAC84950029}"/>
                    </a:ext>
                  </a:extLst>
                </p:cNvPr>
                <p:cNvSpPr/>
                <p:nvPr/>
              </p:nvSpPr>
              <p:spPr>
                <a:xfrm>
                  <a:off x="24672" y="4094764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58" name="Shape">
                  <a:extLst>
                    <a:ext uri="{FF2B5EF4-FFF2-40B4-BE49-F238E27FC236}">
                      <a16:creationId xmlns:a16="http://schemas.microsoft.com/office/drawing/2014/main" id="{A4C92CBA-4E70-401C-872B-15286B912D3E}"/>
                    </a:ext>
                  </a:extLst>
                </p:cNvPr>
                <p:cNvSpPr/>
                <p:nvPr/>
              </p:nvSpPr>
              <p:spPr>
                <a:xfrm>
                  <a:off x="24672" y="4470623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59" name="Shape">
                  <a:extLst>
                    <a:ext uri="{FF2B5EF4-FFF2-40B4-BE49-F238E27FC236}">
                      <a16:creationId xmlns:a16="http://schemas.microsoft.com/office/drawing/2014/main" id="{ABA02757-5341-4D86-B4AA-759B27834C57}"/>
                    </a:ext>
                  </a:extLst>
                </p:cNvPr>
                <p:cNvSpPr/>
                <p:nvPr/>
              </p:nvSpPr>
              <p:spPr>
                <a:xfrm>
                  <a:off x="24672" y="4848233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0" name="Shape">
                  <a:extLst>
                    <a:ext uri="{FF2B5EF4-FFF2-40B4-BE49-F238E27FC236}">
                      <a16:creationId xmlns:a16="http://schemas.microsoft.com/office/drawing/2014/main" id="{B765A5BD-F628-4589-91AE-5BFFF233846B}"/>
                    </a:ext>
                  </a:extLst>
                </p:cNvPr>
                <p:cNvSpPr/>
                <p:nvPr/>
              </p:nvSpPr>
              <p:spPr>
                <a:xfrm>
                  <a:off x="24672" y="2217228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A9AB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1" name="Shape">
                  <a:extLst>
                    <a:ext uri="{FF2B5EF4-FFF2-40B4-BE49-F238E27FC236}">
                      <a16:creationId xmlns:a16="http://schemas.microsoft.com/office/drawing/2014/main" id="{EFF7BB4C-8661-406D-9B35-317105E7886F}"/>
                    </a:ext>
                  </a:extLst>
                </p:cNvPr>
                <p:cNvSpPr/>
                <p:nvPr/>
              </p:nvSpPr>
              <p:spPr>
                <a:xfrm>
                  <a:off x="24672" y="5222338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5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2" name="Shape">
                  <a:extLst>
                    <a:ext uri="{FF2B5EF4-FFF2-40B4-BE49-F238E27FC236}">
                      <a16:creationId xmlns:a16="http://schemas.microsoft.com/office/drawing/2014/main" id="{68DA15EE-8941-455B-A9A9-14BCD1303F09}"/>
                    </a:ext>
                  </a:extLst>
                </p:cNvPr>
                <p:cNvSpPr/>
                <p:nvPr/>
              </p:nvSpPr>
              <p:spPr>
                <a:xfrm>
                  <a:off x="24672" y="5598196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5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3" name="Shape">
                  <a:extLst>
                    <a:ext uri="{FF2B5EF4-FFF2-40B4-BE49-F238E27FC236}">
                      <a16:creationId xmlns:a16="http://schemas.microsoft.com/office/drawing/2014/main" id="{647C4A30-FB18-41E3-944D-70DDAAC9CCE5}"/>
                    </a:ext>
                  </a:extLst>
                </p:cNvPr>
                <p:cNvSpPr/>
                <p:nvPr/>
              </p:nvSpPr>
              <p:spPr>
                <a:xfrm>
                  <a:off x="24672" y="5975806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5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64" name="Group">
                  <a:extLst>
                    <a:ext uri="{FF2B5EF4-FFF2-40B4-BE49-F238E27FC236}">
                      <a16:creationId xmlns:a16="http://schemas.microsoft.com/office/drawing/2014/main" id="{DABEE9FB-E66A-47E9-B574-407C9639EEDA}"/>
                    </a:ext>
                  </a:extLst>
                </p:cNvPr>
                <p:cNvGrpSpPr/>
                <p:nvPr/>
              </p:nvGrpSpPr>
              <p:grpSpPr>
                <a:xfrm>
                  <a:off x="0" y="1127573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180" name="Rectangle">
                    <a:extLst>
                      <a:ext uri="{FF2B5EF4-FFF2-40B4-BE49-F238E27FC236}">
                        <a16:creationId xmlns:a16="http://schemas.microsoft.com/office/drawing/2014/main" id="{99832304-3661-45D3-BBC6-67EADAAEF004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1" name="Rectangle">
                    <a:extLst>
                      <a:ext uri="{FF2B5EF4-FFF2-40B4-BE49-F238E27FC236}">
                        <a16:creationId xmlns:a16="http://schemas.microsoft.com/office/drawing/2014/main" id="{50AD030A-39B8-4D2E-B74B-DFE0951D375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5" name="Group">
                  <a:extLst>
                    <a:ext uri="{FF2B5EF4-FFF2-40B4-BE49-F238E27FC236}">
                      <a16:creationId xmlns:a16="http://schemas.microsoft.com/office/drawing/2014/main" id="{1E0F04EF-4060-4B77-98E8-9FE9B369717B}"/>
                    </a:ext>
                  </a:extLst>
                </p:cNvPr>
                <p:cNvGrpSpPr/>
                <p:nvPr/>
              </p:nvGrpSpPr>
              <p:grpSpPr>
                <a:xfrm>
                  <a:off x="0" y="1879288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178" name="Rectangle">
                    <a:extLst>
                      <a:ext uri="{FF2B5EF4-FFF2-40B4-BE49-F238E27FC236}">
                        <a16:creationId xmlns:a16="http://schemas.microsoft.com/office/drawing/2014/main" id="{191BFD7A-B55D-4B2F-BB1C-DD9D44784651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79" name="Rectangle">
                    <a:extLst>
                      <a:ext uri="{FF2B5EF4-FFF2-40B4-BE49-F238E27FC236}">
                        <a16:creationId xmlns:a16="http://schemas.microsoft.com/office/drawing/2014/main" id="{65E1AD21-A4F4-4EC6-9BA5-B7D87ED829D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6" name="Group">
                  <a:extLst>
                    <a:ext uri="{FF2B5EF4-FFF2-40B4-BE49-F238E27FC236}">
                      <a16:creationId xmlns:a16="http://schemas.microsoft.com/office/drawing/2014/main" id="{9E5436C6-F096-431B-B2A3-F98A5E37B90B}"/>
                    </a:ext>
                  </a:extLst>
                </p:cNvPr>
                <p:cNvGrpSpPr/>
                <p:nvPr/>
              </p:nvGrpSpPr>
              <p:grpSpPr>
                <a:xfrm>
                  <a:off x="0" y="3382720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176" name="Rectangle">
                    <a:extLst>
                      <a:ext uri="{FF2B5EF4-FFF2-40B4-BE49-F238E27FC236}">
                        <a16:creationId xmlns:a16="http://schemas.microsoft.com/office/drawing/2014/main" id="{555268C2-A68D-4E96-A2E7-8D7C311C3627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77" name="Rectangle">
                    <a:extLst>
                      <a:ext uri="{FF2B5EF4-FFF2-40B4-BE49-F238E27FC236}">
                        <a16:creationId xmlns:a16="http://schemas.microsoft.com/office/drawing/2014/main" id="{0F5E2080-FFFA-49C0-9EF2-EA82B35B53F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7" name="Group">
                  <a:extLst>
                    <a:ext uri="{FF2B5EF4-FFF2-40B4-BE49-F238E27FC236}">
                      <a16:creationId xmlns:a16="http://schemas.microsoft.com/office/drawing/2014/main" id="{1E604CD0-9DC2-4A15-B592-00767D6AB3A1}"/>
                    </a:ext>
                  </a:extLst>
                </p:cNvPr>
                <p:cNvGrpSpPr/>
                <p:nvPr/>
              </p:nvGrpSpPr>
              <p:grpSpPr>
                <a:xfrm>
                  <a:off x="0" y="3758578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174" name="Rectangle">
                    <a:extLst>
                      <a:ext uri="{FF2B5EF4-FFF2-40B4-BE49-F238E27FC236}">
                        <a16:creationId xmlns:a16="http://schemas.microsoft.com/office/drawing/2014/main" id="{5A1C62B9-02E7-4F4B-AF4D-044BFC3E576F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75" name="Rectangle">
                    <a:extLst>
                      <a:ext uri="{FF2B5EF4-FFF2-40B4-BE49-F238E27FC236}">
                        <a16:creationId xmlns:a16="http://schemas.microsoft.com/office/drawing/2014/main" id="{FF9CE5BB-E7AF-4A13-9EC0-C3567366BF3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168" name="Circle">
                  <a:extLst>
                    <a:ext uri="{FF2B5EF4-FFF2-40B4-BE49-F238E27FC236}">
                      <a16:creationId xmlns:a16="http://schemas.microsoft.com/office/drawing/2014/main" id="{C7E1F607-EC6C-46C1-AEEE-8FEC1CFA63AE}"/>
                    </a:ext>
                  </a:extLst>
                </p:cNvPr>
                <p:cNvSpPr/>
                <p:nvPr/>
              </p:nvSpPr>
              <p:spPr>
                <a:xfrm>
                  <a:off x="19050" y="770765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69" name="Circle">
                  <a:extLst>
                    <a:ext uri="{FF2B5EF4-FFF2-40B4-BE49-F238E27FC236}">
                      <a16:creationId xmlns:a16="http://schemas.microsoft.com/office/drawing/2014/main" id="{ABF696D4-5F46-4E5A-B9C3-24A999F4A260}"/>
                    </a:ext>
                  </a:extLst>
                </p:cNvPr>
                <p:cNvSpPr/>
                <p:nvPr/>
              </p:nvSpPr>
              <p:spPr>
                <a:xfrm>
                  <a:off x="19050" y="2650054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70" name="Circle">
                  <a:extLst>
                    <a:ext uri="{FF2B5EF4-FFF2-40B4-BE49-F238E27FC236}">
                      <a16:creationId xmlns:a16="http://schemas.microsoft.com/office/drawing/2014/main" id="{C2BE52A6-E1D4-4D2C-8925-4969699B4623}"/>
                    </a:ext>
                  </a:extLst>
                </p:cNvPr>
                <p:cNvSpPr/>
                <p:nvPr/>
              </p:nvSpPr>
              <p:spPr>
                <a:xfrm>
                  <a:off x="19050" y="3025912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71" name="Circle">
                  <a:extLst>
                    <a:ext uri="{FF2B5EF4-FFF2-40B4-BE49-F238E27FC236}">
                      <a16:creationId xmlns:a16="http://schemas.microsoft.com/office/drawing/2014/main" id="{5AF0AA29-EE89-4C77-8ACA-808F74D4C4DF}"/>
                    </a:ext>
                  </a:extLst>
                </p:cNvPr>
                <p:cNvSpPr/>
                <p:nvPr/>
              </p:nvSpPr>
              <p:spPr>
                <a:xfrm>
                  <a:off x="19050" y="6408632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72" name="Circle">
                  <a:extLst>
                    <a:ext uri="{FF2B5EF4-FFF2-40B4-BE49-F238E27FC236}">
                      <a16:creationId xmlns:a16="http://schemas.microsoft.com/office/drawing/2014/main" id="{ECB2AD81-F3F8-462C-B3CB-51CA231F2D33}"/>
                    </a:ext>
                  </a:extLst>
                </p:cNvPr>
                <p:cNvSpPr/>
                <p:nvPr/>
              </p:nvSpPr>
              <p:spPr>
                <a:xfrm>
                  <a:off x="19050" y="6784491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73" name="Circle">
                  <a:extLst>
                    <a:ext uri="{FF2B5EF4-FFF2-40B4-BE49-F238E27FC236}">
                      <a16:creationId xmlns:a16="http://schemas.microsoft.com/office/drawing/2014/main" id="{29CAF1B7-1579-4F2C-8C6F-6C1DB3CF2D0B}"/>
                    </a:ext>
                  </a:extLst>
                </p:cNvPr>
                <p:cNvSpPr/>
                <p:nvPr/>
              </p:nvSpPr>
              <p:spPr>
                <a:xfrm>
                  <a:off x="19050" y="7160348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53" name="Rectangle">
                <a:extLst>
                  <a:ext uri="{FF2B5EF4-FFF2-40B4-BE49-F238E27FC236}">
                    <a16:creationId xmlns:a16="http://schemas.microsoft.com/office/drawing/2014/main" id="{1EABCF20-55C5-4C9D-B23A-A3BE65C0BD51}"/>
                  </a:ext>
                </a:extLst>
              </p:cNvPr>
              <p:cNvSpPr/>
              <p:nvPr/>
            </p:nvSpPr>
            <p:spPr>
              <a:xfrm>
                <a:off x="0" y="0"/>
                <a:ext cx="461564" cy="7977951"/>
              </a:xfrm>
              <a:prstGeom prst="rect">
                <a:avLst/>
              </a:prstGeom>
              <a:solidFill>
                <a:srgbClr val="FFFFFF">
                  <a:alpha val="8451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20" name="Group">
              <a:extLst>
                <a:ext uri="{FF2B5EF4-FFF2-40B4-BE49-F238E27FC236}">
                  <a16:creationId xmlns:a16="http://schemas.microsoft.com/office/drawing/2014/main" id="{EDC0E740-7675-4610-A201-D41A42AE059B}"/>
                </a:ext>
              </a:extLst>
            </p:cNvPr>
            <p:cNvGrpSpPr/>
            <p:nvPr/>
          </p:nvGrpSpPr>
          <p:grpSpPr>
            <a:xfrm>
              <a:off x="9911619" y="3822163"/>
              <a:ext cx="241301" cy="241301"/>
              <a:chOff x="0" y="0"/>
              <a:chExt cx="241300" cy="241300"/>
            </a:xfrm>
          </p:grpSpPr>
          <p:sp>
            <p:nvSpPr>
              <p:cNvPr id="150" name="Rectangle">
                <a:extLst>
                  <a:ext uri="{FF2B5EF4-FFF2-40B4-BE49-F238E27FC236}">
                    <a16:creationId xmlns:a16="http://schemas.microsoft.com/office/drawing/2014/main" id="{704133B5-2222-498A-8891-5ED335FBB685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1" name="Rectangle">
                <a:extLst>
                  <a:ext uri="{FF2B5EF4-FFF2-40B4-BE49-F238E27FC236}">
                    <a16:creationId xmlns:a16="http://schemas.microsoft.com/office/drawing/2014/main" id="{22B252DC-7081-483E-87D6-79E1322761B1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21" name="Group">
              <a:extLst>
                <a:ext uri="{FF2B5EF4-FFF2-40B4-BE49-F238E27FC236}">
                  <a16:creationId xmlns:a16="http://schemas.microsoft.com/office/drawing/2014/main" id="{CDB61FC3-C072-48FF-97EE-3C661949DACA}"/>
                </a:ext>
              </a:extLst>
            </p:cNvPr>
            <p:cNvGrpSpPr/>
            <p:nvPr/>
          </p:nvGrpSpPr>
          <p:grpSpPr>
            <a:xfrm>
              <a:off x="9911619" y="4198021"/>
              <a:ext cx="241301" cy="241301"/>
              <a:chOff x="0" y="0"/>
              <a:chExt cx="241300" cy="241300"/>
            </a:xfrm>
          </p:grpSpPr>
          <p:sp>
            <p:nvSpPr>
              <p:cNvPr id="148" name="Rectangle">
                <a:extLst>
                  <a:ext uri="{FF2B5EF4-FFF2-40B4-BE49-F238E27FC236}">
                    <a16:creationId xmlns:a16="http://schemas.microsoft.com/office/drawing/2014/main" id="{F3EBDBE2-BFCA-451E-9D71-90C3DA2A3A81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9" name="Rectangle">
                <a:extLst>
                  <a:ext uri="{FF2B5EF4-FFF2-40B4-BE49-F238E27FC236}">
                    <a16:creationId xmlns:a16="http://schemas.microsoft.com/office/drawing/2014/main" id="{E605EEDF-6B06-4CE5-9627-FAFB97460FCC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22" name="Shape">
              <a:extLst>
                <a:ext uri="{FF2B5EF4-FFF2-40B4-BE49-F238E27FC236}">
                  <a16:creationId xmlns:a16="http://schemas.microsoft.com/office/drawing/2014/main" id="{F09709A4-E80C-4621-9FF1-EFC919DB8FEC}"/>
                </a:ext>
              </a:extLst>
            </p:cNvPr>
            <p:cNvSpPr/>
            <p:nvPr/>
          </p:nvSpPr>
          <p:spPr>
            <a:xfrm>
              <a:off x="9936291" y="5285924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Shape">
              <a:extLst>
                <a:ext uri="{FF2B5EF4-FFF2-40B4-BE49-F238E27FC236}">
                  <a16:creationId xmlns:a16="http://schemas.microsoft.com/office/drawing/2014/main" id="{9BC303EF-4F3B-4511-864C-686BBEC311DB}"/>
                </a:ext>
              </a:extLst>
            </p:cNvPr>
            <p:cNvSpPr/>
            <p:nvPr/>
          </p:nvSpPr>
          <p:spPr>
            <a:xfrm>
              <a:off x="9936291" y="7916929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" name="Shape">
              <a:extLst>
                <a:ext uri="{FF2B5EF4-FFF2-40B4-BE49-F238E27FC236}">
                  <a16:creationId xmlns:a16="http://schemas.microsoft.com/office/drawing/2014/main" id="{07204F51-0569-46B3-9239-12EF09FA5839}"/>
                </a:ext>
              </a:extLst>
            </p:cNvPr>
            <p:cNvSpPr/>
            <p:nvPr/>
          </p:nvSpPr>
          <p:spPr>
            <a:xfrm>
              <a:off x="9936291" y="8292787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" name="Shape">
              <a:extLst>
                <a:ext uri="{FF2B5EF4-FFF2-40B4-BE49-F238E27FC236}">
                  <a16:creationId xmlns:a16="http://schemas.microsoft.com/office/drawing/2014/main" id="{972897FC-E144-44D3-8EC1-F494EFDBDAF2}"/>
                </a:ext>
              </a:extLst>
            </p:cNvPr>
            <p:cNvSpPr/>
            <p:nvPr/>
          </p:nvSpPr>
          <p:spPr>
            <a:xfrm>
              <a:off x="9936291" y="8670397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" name="Shape">
              <a:extLst>
                <a:ext uri="{FF2B5EF4-FFF2-40B4-BE49-F238E27FC236}">
                  <a16:creationId xmlns:a16="http://schemas.microsoft.com/office/drawing/2014/main" id="{ACDF4916-8DF7-4CFD-A067-4464F0F00F81}"/>
                </a:ext>
              </a:extLst>
            </p:cNvPr>
            <p:cNvSpPr/>
            <p:nvPr/>
          </p:nvSpPr>
          <p:spPr>
            <a:xfrm>
              <a:off x="9936291" y="6039392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9AB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" name="Shape">
              <a:extLst>
                <a:ext uri="{FF2B5EF4-FFF2-40B4-BE49-F238E27FC236}">
                  <a16:creationId xmlns:a16="http://schemas.microsoft.com/office/drawing/2014/main" id="{15C45B0E-BD64-4EC8-909C-B48863FDF7FC}"/>
                </a:ext>
              </a:extLst>
            </p:cNvPr>
            <p:cNvSpPr/>
            <p:nvPr/>
          </p:nvSpPr>
          <p:spPr>
            <a:xfrm>
              <a:off x="9936291" y="9044502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" name="Shape">
              <a:extLst>
                <a:ext uri="{FF2B5EF4-FFF2-40B4-BE49-F238E27FC236}">
                  <a16:creationId xmlns:a16="http://schemas.microsoft.com/office/drawing/2014/main" id="{4F3D1B94-2DF5-48A0-89A5-FA90A4921B15}"/>
                </a:ext>
              </a:extLst>
            </p:cNvPr>
            <p:cNvSpPr/>
            <p:nvPr/>
          </p:nvSpPr>
          <p:spPr>
            <a:xfrm>
              <a:off x="9936291" y="9420360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" name="Shape">
              <a:extLst>
                <a:ext uri="{FF2B5EF4-FFF2-40B4-BE49-F238E27FC236}">
                  <a16:creationId xmlns:a16="http://schemas.microsoft.com/office/drawing/2014/main" id="{9C7A9EEA-BCD7-4925-83DE-5746D239ED59}"/>
                </a:ext>
              </a:extLst>
            </p:cNvPr>
            <p:cNvSpPr/>
            <p:nvPr/>
          </p:nvSpPr>
          <p:spPr>
            <a:xfrm>
              <a:off x="9936291" y="9797970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0" name="Group">
              <a:extLst>
                <a:ext uri="{FF2B5EF4-FFF2-40B4-BE49-F238E27FC236}">
                  <a16:creationId xmlns:a16="http://schemas.microsoft.com/office/drawing/2014/main" id="{0CF78AAB-30F5-4685-8B66-2A5C72D242C2}"/>
                </a:ext>
              </a:extLst>
            </p:cNvPr>
            <p:cNvGrpSpPr/>
            <p:nvPr/>
          </p:nvGrpSpPr>
          <p:grpSpPr>
            <a:xfrm>
              <a:off x="9911619" y="4949737"/>
              <a:ext cx="241301" cy="241301"/>
              <a:chOff x="0" y="0"/>
              <a:chExt cx="241300" cy="241300"/>
            </a:xfrm>
          </p:grpSpPr>
          <p:sp>
            <p:nvSpPr>
              <p:cNvPr id="146" name="Rectangle">
                <a:extLst>
                  <a:ext uri="{FF2B5EF4-FFF2-40B4-BE49-F238E27FC236}">
                    <a16:creationId xmlns:a16="http://schemas.microsoft.com/office/drawing/2014/main" id="{045EFF0D-FD10-42E6-958D-262A54A086EF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7" name="Rectangle">
                <a:extLst>
                  <a:ext uri="{FF2B5EF4-FFF2-40B4-BE49-F238E27FC236}">
                    <a16:creationId xmlns:a16="http://schemas.microsoft.com/office/drawing/2014/main" id="{ABA43449-5B28-46CD-81C0-EE8711353FC4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31" name="Group">
              <a:extLst>
                <a:ext uri="{FF2B5EF4-FFF2-40B4-BE49-F238E27FC236}">
                  <a16:creationId xmlns:a16="http://schemas.microsoft.com/office/drawing/2014/main" id="{BE995081-DA99-4274-A0C2-1AA169A556EC}"/>
                </a:ext>
              </a:extLst>
            </p:cNvPr>
            <p:cNvGrpSpPr/>
            <p:nvPr/>
          </p:nvGrpSpPr>
          <p:grpSpPr>
            <a:xfrm>
              <a:off x="9911619" y="5701453"/>
              <a:ext cx="241301" cy="241301"/>
              <a:chOff x="0" y="0"/>
              <a:chExt cx="241300" cy="241300"/>
            </a:xfrm>
          </p:grpSpPr>
          <p:sp>
            <p:nvSpPr>
              <p:cNvPr id="144" name="Rectangle">
                <a:extLst>
                  <a:ext uri="{FF2B5EF4-FFF2-40B4-BE49-F238E27FC236}">
                    <a16:creationId xmlns:a16="http://schemas.microsoft.com/office/drawing/2014/main" id="{79242C78-B31C-4ED8-AC61-A4D7058FD7E9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5" name="Rectangle">
                <a:extLst>
                  <a:ext uri="{FF2B5EF4-FFF2-40B4-BE49-F238E27FC236}">
                    <a16:creationId xmlns:a16="http://schemas.microsoft.com/office/drawing/2014/main" id="{6967BB5E-444E-4205-BCDC-98D35C7513EF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32" name="Group">
              <a:extLst>
                <a:ext uri="{FF2B5EF4-FFF2-40B4-BE49-F238E27FC236}">
                  <a16:creationId xmlns:a16="http://schemas.microsoft.com/office/drawing/2014/main" id="{34A0F8F1-A312-4177-B3D0-CC738F36B91C}"/>
                </a:ext>
              </a:extLst>
            </p:cNvPr>
            <p:cNvGrpSpPr/>
            <p:nvPr/>
          </p:nvGrpSpPr>
          <p:grpSpPr>
            <a:xfrm>
              <a:off x="9911619" y="7204884"/>
              <a:ext cx="241301" cy="241301"/>
              <a:chOff x="0" y="0"/>
              <a:chExt cx="241300" cy="241300"/>
            </a:xfrm>
          </p:grpSpPr>
          <p:sp>
            <p:nvSpPr>
              <p:cNvPr id="142" name="Rectangle">
                <a:extLst>
                  <a:ext uri="{FF2B5EF4-FFF2-40B4-BE49-F238E27FC236}">
                    <a16:creationId xmlns:a16="http://schemas.microsoft.com/office/drawing/2014/main" id="{2EA3B5D4-57AE-4898-BAA6-DB9525B6B08A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3" name="Rectangle">
                <a:extLst>
                  <a:ext uri="{FF2B5EF4-FFF2-40B4-BE49-F238E27FC236}">
                    <a16:creationId xmlns:a16="http://schemas.microsoft.com/office/drawing/2014/main" id="{EFF581FA-1118-4FE3-9E4A-18C2E4E7178A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33" name="Group">
              <a:extLst>
                <a:ext uri="{FF2B5EF4-FFF2-40B4-BE49-F238E27FC236}">
                  <a16:creationId xmlns:a16="http://schemas.microsoft.com/office/drawing/2014/main" id="{26016D2B-E17E-43AA-B6AA-677482A4FEA6}"/>
                </a:ext>
              </a:extLst>
            </p:cNvPr>
            <p:cNvGrpSpPr/>
            <p:nvPr/>
          </p:nvGrpSpPr>
          <p:grpSpPr>
            <a:xfrm>
              <a:off x="9911619" y="7580741"/>
              <a:ext cx="241301" cy="241301"/>
              <a:chOff x="0" y="0"/>
              <a:chExt cx="241300" cy="241300"/>
            </a:xfrm>
          </p:grpSpPr>
          <p:sp>
            <p:nvSpPr>
              <p:cNvPr id="140" name="Rectangle">
                <a:extLst>
                  <a:ext uri="{FF2B5EF4-FFF2-40B4-BE49-F238E27FC236}">
                    <a16:creationId xmlns:a16="http://schemas.microsoft.com/office/drawing/2014/main" id="{C099AD78-035A-4F2A-AD01-E05AC26F44C6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1" name="Rectangle">
                <a:extLst>
                  <a:ext uri="{FF2B5EF4-FFF2-40B4-BE49-F238E27FC236}">
                    <a16:creationId xmlns:a16="http://schemas.microsoft.com/office/drawing/2014/main" id="{88B1BC00-FCA5-46C5-9897-4409589824E8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4" name="Circle">
              <a:extLst>
                <a:ext uri="{FF2B5EF4-FFF2-40B4-BE49-F238E27FC236}">
                  <a16:creationId xmlns:a16="http://schemas.microsoft.com/office/drawing/2014/main" id="{18495C48-B3E8-46E9-A35B-1CD2D5C867CF}"/>
                </a:ext>
              </a:extLst>
            </p:cNvPr>
            <p:cNvSpPr/>
            <p:nvPr/>
          </p:nvSpPr>
          <p:spPr>
            <a:xfrm>
              <a:off x="9930669" y="4592929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Circle">
              <a:extLst>
                <a:ext uri="{FF2B5EF4-FFF2-40B4-BE49-F238E27FC236}">
                  <a16:creationId xmlns:a16="http://schemas.microsoft.com/office/drawing/2014/main" id="{476EF110-FE2F-4490-A7D1-B93402B7B24F}"/>
                </a:ext>
              </a:extLst>
            </p:cNvPr>
            <p:cNvSpPr/>
            <p:nvPr/>
          </p:nvSpPr>
          <p:spPr>
            <a:xfrm>
              <a:off x="9930669" y="647221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Circle">
              <a:extLst>
                <a:ext uri="{FF2B5EF4-FFF2-40B4-BE49-F238E27FC236}">
                  <a16:creationId xmlns:a16="http://schemas.microsoft.com/office/drawing/2014/main" id="{58C725CA-F1D3-43C8-BF50-E284C9107308}"/>
                </a:ext>
              </a:extLst>
            </p:cNvPr>
            <p:cNvSpPr/>
            <p:nvPr/>
          </p:nvSpPr>
          <p:spPr>
            <a:xfrm>
              <a:off x="9930669" y="684807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Circle">
              <a:extLst>
                <a:ext uri="{FF2B5EF4-FFF2-40B4-BE49-F238E27FC236}">
                  <a16:creationId xmlns:a16="http://schemas.microsoft.com/office/drawing/2014/main" id="{78815017-225C-413E-AA34-693F8FA66AE7}"/>
                </a:ext>
              </a:extLst>
            </p:cNvPr>
            <p:cNvSpPr/>
            <p:nvPr/>
          </p:nvSpPr>
          <p:spPr>
            <a:xfrm>
              <a:off x="9930669" y="10230797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Circle">
              <a:extLst>
                <a:ext uri="{FF2B5EF4-FFF2-40B4-BE49-F238E27FC236}">
                  <a16:creationId xmlns:a16="http://schemas.microsoft.com/office/drawing/2014/main" id="{91886C93-D4F9-432A-BC8E-000ED4A2697A}"/>
                </a:ext>
              </a:extLst>
            </p:cNvPr>
            <p:cNvSpPr/>
            <p:nvPr/>
          </p:nvSpPr>
          <p:spPr>
            <a:xfrm>
              <a:off x="9930669" y="10606655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Circle">
              <a:extLst>
                <a:ext uri="{FF2B5EF4-FFF2-40B4-BE49-F238E27FC236}">
                  <a16:creationId xmlns:a16="http://schemas.microsoft.com/office/drawing/2014/main" id="{49F90FA5-F2BB-4C67-B12B-D1D438D1A69C}"/>
                </a:ext>
              </a:extLst>
            </p:cNvPr>
            <p:cNvSpPr/>
            <p:nvPr/>
          </p:nvSpPr>
          <p:spPr>
            <a:xfrm>
              <a:off x="9930669" y="10982513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5D59C85-557F-4A35-AE74-00A167D8FCF3}"/>
              </a:ext>
            </a:extLst>
          </p:cNvPr>
          <p:cNvGrpSpPr/>
          <p:nvPr/>
        </p:nvGrpSpPr>
        <p:grpSpPr>
          <a:xfrm>
            <a:off x="7267836" y="3482072"/>
            <a:ext cx="558699" cy="8605838"/>
            <a:chOff x="9801486" y="3513429"/>
            <a:chExt cx="461565" cy="7977951"/>
          </a:xfrm>
        </p:grpSpPr>
        <p:grpSp>
          <p:nvGrpSpPr>
            <p:cNvPr id="187" name="Group">
              <a:extLst>
                <a:ext uri="{FF2B5EF4-FFF2-40B4-BE49-F238E27FC236}">
                  <a16:creationId xmlns:a16="http://schemas.microsoft.com/office/drawing/2014/main" id="{88F0160E-AFDF-4239-8E94-28D0BB52A857}"/>
                </a:ext>
              </a:extLst>
            </p:cNvPr>
            <p:cNvGrpSpPr/>
            <p:nvPr/>
          </p:nvGrpSpPr>
          <p:grpSpPr>
            <a:xfrm>
              <a:off x="9801486" y="3513429"/>
              <a:ext cx="461565" cy="7977951"/>
              <a:chOff x="0" y="0"/>
              <a:chExt cx="461563" cy="7977950"/>
            </a:xfrm>
          </p:grpSpPr>
          <p:grpSp>
            <p:nvGrpSpPr>
              <p:cNvPr id="220" name="Group">
                <a:extLst>
                  <a:ext uri="{FF2B5EF4-FFF2-40B4-BE49-F238E27FC236}">
                    <a16:creationId xmlns:a16="http://schemas.microsoft.com/office/drawing/2014/main" id="{4E28A599-14CE-4406-9550-688882265CDD}"/>
                  </a:ext>
                </a:extLst>
              </p:cNvPr>
              <p:cNvGrpSpPr/>
              <p:nvPr/>
            </p:nvGrpSpPr>
            <p:grpSpPr>
              <a:xfrm>
                <a:off x="110131" y="307200"/>
                <a:ext cx="241301" cy="7363550"/>
                <a:chOff x="0" y="0"/>
                <a:chExt cx="241300" cy="7363548"/>
              </a:xfrm>
            </p:grpSpPr>
            <p:grpSp>
              <p:nvGrpSpPr>
                <p:cNvPr id="222" name="Group">
                  <a:extLst>
                    <a:ext uri="{FF2B5EF4-FFF2-40B4-BE49-F238E27FC236}">
                      <a16:creationId xmlns:a16="http://schemas.microsoft.com/office/drawing/2014/main" id="{7638EBE0-FE13-41FA-BC6D-1B8F8052D25B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41300" cy="241300"/>
                  <a:chOff x="0" y="0"/>
                  <a:chExt cx="241300" cy="241300"/>
                </a:xfrm>
              </p:grpSpPr>
              <p:sp>
                <p:nvSpPr>
                  <p:cNvPr id="252" name="Rectangle">
                    <a:extLst>
                      <a:ext uri="{FF2B5EF4-FFF2-40B4-BE49-F238E27FC236}">
                        <a16:creationId xmlns:a16="http://schemas.microsoft.com/office/drawing/2014/main" id="{81763095-7C41-4FC6-A45E-F294C198AE91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253" name="Rectangle">
                    <a:extLst>
                      <a:ext uri="{FF2B5EF4-FFF2-40B4-BE49-F238E27FC236}">
                        <a16:creationId xmlns:a16="http://schemas.microsoft.com/office/drawing/2014/main" id="{36C772FD-7922-4BB3-ADD3-51283B2CFB4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3" name="Group">
                  <a:extLst>
                    <a:ext uri="{FF2B5EF4-FFF2-40B4-BE49-F238E27FC236}">
                      <a16:creationId xmlns:a16="http://schemas.microsoft.com/office/drawing/2014/main" id="{1B3BD162-9EB0-4E91-85E4-A7CF878D7600}"/>
                    </a:ext>
                  </a:extLst>
                </p:cNvPr>
                <p:cNvGrpSpPr/>
                <p:nvPr/>
              </p:nvGrpSpPr>
              <p:grpSpPr>
                <a:xfrm>
                  <a:off x="0" y="375857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250" name="Rectangle">
                    <a:extLst>
                      <a:ext uri="{FF2B5EF4-FFF2-40B4-BE49-F238E27FC236}">
                        <a16:creationId xmlns:a16="http://schemas.microsoft.com/office/drawing/2014/main" id="{6029C4A0-5377-44EC-B53F-B27F654E06A8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251" name="Rectangle">
                    <a:extLst>
                      <a:ext uri="{FF2B5EF4-FFF2-40B4-BE49-F238E27FC236}">
                        <a16:creationId xmlns:a16="http://schemas.microsoft.com/office/drawing/2014/main" id="{9360BFF5-A20C-4E58-99C3-68406D295E9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224" name="Shape">
                  <a:extLst>
                    <a:ext uri="{FF2B5EF4-FFF2-40B4-BE49-F238E27FC236}">
                      <a16:creationId xmlns:a16="http://schemas.microsoft.com/office/drawing/2014/main" id="{1BEC5455-78BC-4B52-99D2-1E82B06FB16C}"/>
                    </a:ext>
                  </a:extLst>
                </p:cNvPr>
                <p:cNvSpPr/>
                <p:nvPr/>
              </p:nvSpPr>
              <p:spPr>
                <a:xfrm>
                  <a:off x="24672" y="1463760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25" name="Shape">
                  <a:extLst>
                    <a:ext uri="{FF2B5EF4-FFF2-40B4-BE49-F238E27FC236}">
                      <a16:creationId xmlns:a16="http://schemas.microsoft.com/office/drawing/2014/main" id="{01ED66B9-39E3-4230-992C-2A070614C6E9}"/>
                    </a:ext>
                  </a:extLst>
                </p:cNvPr>
                <p:cNvSpPr/>
                <p:nvPr/>
              </p:nvSpPr>
              <p:spPr>
                <a:xfrm>
                  <a:off x="24672" y="4094764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26" name="Shape">
                  <a:extLst>
                    <a:ext uri="{FF2B5EF4-FFF2-40B4-BE49-F238E27FC236}">
                      <a16:creationId xmlns:a16="http://schemas.microsoft.com/office/drawing/2014/main" id="{0A484F3C-92E2-480F-8342-EBFB33F49D0E}"/>
                    </a:ext>
                  </a:extLst>
                </p:cNvPr>
                <p:cNvSpPr/>
                <p:nvPr/>
              </p:nvSpPr>
              <p:spPr>
                <a:xfrm>
                  <a:off x="24672" y="4470623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27" name="Shape">
                  <a:extLst>
                    <a:ext uri="{FF2B5EF4-FFF2-40B4-BE49-F238E27FC236}">
                      <a16:creationId xmlns:a16="http://schemas.microsoft.com/office/drawing/2014/main" id="{AEBCF415-893B-42C5-9AF0-F32811C7A3F0}"/>
                    </a:ext>
                  </a:extLst>
                </p:cNvPr>
                <p:cNvSpPr/>
                <p:nvPr/>
              </p:nvSpPr>
              <p:spPr>
                <a:xfrm>
                  <a:off x="24672" y="4848233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28" name="Shape">
                  <a:extLst>
                    <a:ext uri="{FF2B5EF4-FFF2-40B4-BE49-F238E27FC236}">
                      <a16:creationId xmlns:a16="http://schemas.microsoft.com/office/drawing/2014/main" id="{8FB3C5BA-B73D-4F5D-BF55-394B1AF7B581}"/>
                    </a:ext>
                  </a:extLst>
                </p:cNvPr>
                <p:cNvSpPr/>
                <p:nvPr/>
              </p:nvSpPr>
              <p:spPr>
                <a:xfrm>
                  <a:off x="24672" y="2217228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A9AB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29" name="Shape">
                  <a:extLst>
                    <a:ext uri="{FF2B5EF4-FFF2-40B4-BE49-F238E27FC236}">
                      <a16:creationId xmlns:a16="http://schemas.microsoft.com/office/drawing/2014/main" id="{8F5B30CD-DAFE-44BA-93C5-91F6A322A3C6}"/>
                    </a:ext>
                  </a:extLst>
                </p:cNvPr>
                <p:cNvSpPr/>
                <p:nvPr/>
              </p:nvSpPr>
              <p:spPr>
                <a:xfrm>
                  <a:off x="24672" y="5222338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5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30" name="Shape">
                  <a:extLst>
                    <a:ext uri="{FF2B5EF4-FFF2-40B4-BE49-F238E27FC236}">
                      <a16:creationId xmlns:a16="http://schemas.microsoft.com/office/drawing/2014/main" id="{146E8FE8-70AA-4349-9FFB-CB815FABD1CF}"/>
                    </a:ext>
                  </a:extLst>
                </p:cNvPr>
                <p:cNvSpPr/>
                <p:nvPr/>
              </p:nvSpPr>
              <p:spPr>
                <a:xfrm>
                  <a:off x="24672" y="5598196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5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31" name="Shape">
                  <a:extLst>
                    <a:ext uri="{FF2B5EF4-FFF2-40B4-BE49-F238E27FC236}">
                      <a16:creationId xmlns:a16="http://schemas.microsoft.com/office/drawing/2014/main" id="{D0843B2E-EA98-44D9-A44C-C1B37AB31CFA}"/>
                    </a:ext>
                  </a:extLst>
                </p:cNvPr>
                <p:cNvSpPr/>
                <p:nvPr/>
              </p:nvSpPr>
              <p:spPr>
                <a:xfrm>
                  <a:off x="24672" y="5975806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5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232" name="Group">
                  <a:extLst>
                    <a:ext uri="{FF2B5EF4-FFF2-40B4-BE49-F238E27FC236}">
                      <a16:creationId xmlns:a16="http://schemas.microsoft.com/office/drawing/2014/main" id="{9A08447F-C243-46B4-BDC3-ECF1710EC918}"/>
                    </a:ext>
                  </a:extLst>
                </p:cNvPr>
                <p:cNvGrpSpPr/>
                <p:nvPr/>
              </p:nvGrpSpPr>
              <p:grpSpPr>
                <a:xfrm>
                  <a:off x="0" y="1127573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248" name="Rectangle">
                    <a:extLst>
                      <a:ext uri="{FF2B5EF4-FFF2-40B4-BE49-F238E27FC236}">
                        <a16:creationId xmlns:a16="http://schemas.microsoft.com/office/drawing/2014/main" id="{070778A5-67EE-42C9-A778-99B93E169C4D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249" name="Rectangle">
                    <a:extLst>
                      <a:ext uri="{FF2B5EF4-FFF2-40B4-BE49-F238E27FC236}">
                        <a16:creationId xmlns:a16="http://schemas.microsoft.com/office/drawing/2014/main" id="{AAB4D0AD-5BC0-4609-99E1-F9955AB3CCA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3" name="Group">
                  <a:extLst>
                    <a:ext uri="{FF2B5EF4-FFF2-40B4-BE49-F238E27FC236}">
                      <a16:creationId xmlns:a16="http://schemas.microsoft.com/office/drawing/2014/main" id="{A47A55D4-E8D9-4226-B672-D28FD87634B3}"/>
                    </a:ext>
                  </a:extLst>
                </p:cNvPr>
                <p:cNvGrpSpPr/>
                <p:nvPr/>
              </p:nvGrpSpPr>
              <p:grpSpPr>
                <a:xfrm>
                  <a:off x="0" y="1879288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246" name="Rectangle">
                    <a:extLst>
                      <a:ext uri="{FF2B5EF4-FFF2-40B4-BE49-F238E27FC236}">
                        <a16:creationId xmlns:a16="http://schemas.microsoft.com/office/drawing/2014/main" id="{71CD822E-3047-418A-AC84-D22E1EAD0CEE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247" name="Rectangle">
                    <a:extLst>
                      <a:ext uri="{FF2B5EF4-FFF2-40B4-BE49-F238E27FC236}">
                        <a16:creationId xmlns:a16="http://schemas.microsoft.com/office/drawing/2014/main" id="{525EEBFD-B688-4C7B-BA33-DA1FFBAF45D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4" name="Group">
                  <a:extLst>
                    <a:ext uri="{FF2B5EF4-FFF2-40B4-BE49-F238E27FC236}">
                      <a16:creationId xmlns:a16="http://schemas.microsoft.com/office/drawing/2014/main" id="{84E83479-E219-4BD2-8F98-EF7E9EF9642A}"/>
                    </a:ext>
                  </a:extLst>
                </p:cNvPr>
                <p:cNvGrpSpPr/>
                <p:nvPr/>
              </p:nvGrpSpPr>
              <p:grpSpPr>
                <a:xfrm>
                  <a:off x="0" y="3382720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244" name="Rectangle">
                    <a:extLst>
                      <a:ext uri="{FF2B5EF4-FFF2-40B4-BE49-F238E27FC236}">
                        <a16:creationId xmlns:a16="http://schemas.microsoft.com/office/drawing/2014/main" id="{A8D4B8AF-0319-4530-8E1D-5D7657F62FC4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245" name="Rectangle">
                    <a:extLst>
                      <a:ext uri="{FF2B5EF4-FFF2-40B4-BE49-F238E27FC236}">
                        <a16:creationId xmlns:a16="http://schemas.microsoft.com/office/drawing/2014/main" id="{9EF26C89-7169-4A7E-AA77-68487540484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5" name="Group">
                  <a:extLst>
                    <a:ext uri="{FF2B5EF4-FFF2-40B4-BE49-F238E27FC236}">
                      <a16:creationId xmlns:a16="http://schemas.microsoft.com/office/drawing/2014/main" id="{4643784B-46BE-4323-AE7F-22F9E51887EC}"/>
                    </a:ext>
                  </a:extLst>
                </p:cNvPr>
                <p:cNvGrpSpPr/>
                <p:nvPr/>
              </p:nvGrpSpPr>
              <p:grpSpPr>
                <a:xfrm>
                  <a:off x="0" y="3758578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242" name="Rectangle">
                    <a:extLst>
                      <a:ext uri="{FF2B5EF4-FFF2-40B4-BE49-F238E27FC236}">
                        <a16:creationId xmlns:a16="http://schemas.microsoft.com/office/drawing/2014/main" id="{848B8F9E-C13F-468D-BD56-D38474ED942B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243" name="Rectangle">
                    <a:extLst>
                      <a:ext uri="{FF2B5EF4-FFF2-40B4-BE49-F238E27FC236}">
                        <a16:creationId xmlns:a16="http://schemas.microsoft.com/office/drawing/2014/main" id="{4E3AFE30-4083-4CE0-B290-D93847B1872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236" name="Circle">
                  <a:extLst>
                    <a:ext uri="{FF2B5EF4-FFF2-40B4-BE49-F238E27FC236}">
                      <a16:creationId xmlns:a16="http://schemas.microsoft.com/office/drawing/2014/main" id="{8906B127-E6E1-4C01-970B-93E97F3C3FCD}"/>
                    </a:ext>
                  </a:extLst>
                </p:cNvPr>
                <p:cNvSpPr/>
                <p:nvPr/>
              </p:nvSpPr>
              <p:spPr>
                <a:xfrm>
                  <a:off x="19050" y="770765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37" name="Circle">
                  <a:extLst>
                    <a:ext uri="{FF2B5EF4-FFF2-40B4-BE49-F238E27FC236}">
                      <a16:creationId xmlns:a16="http://schemas.microsoft.com/office/drawing/2014/main" id="{F9BFD0DC-C131-4ADA-8979-432314A80A7C}"/>
                    </a:ext>
                  </a:extLst>
                </p:cNvPr>
                <p:cNvSpPr/>
                <p:nvPr/>
              </p:nvSpPr>
              <p:spPr>
                <a:xfrm>
                  <a:off x="19050" y="2650054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38" name="Circle">
                  <a:extLst>
                    <a:ext uri="{FF2B5EF4-FFF2-40B4-BE49-F238E27FC236}">
                      <a16:creationId xmlns:a16="http://schemas.microsoft.com/office/drawing/2014/main" id="{3968114C-84C8-4ACA-BFC7-4E60137EEA7A}"/>
                    </a:ext>
                  </a:extLst>
                </p:cNvPr>
                <p:cNvSpPr/>
                <p:nvPr/>
              </p:nvSpPr>
              <p:spPr>
                <a:xfrm>
                  <a:off x="19050" y="3025912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39" name="Circle">
                  <a:extLst>
                    <a:ext uri="{FF2B5EF4-FFF2-40B4-BE49-F238E27FC236}">
                      <a16:creationId xmlns:a16="http://schemas.microsoft.com/office/drawing/2014/main" id="{D3FC4C6A-9870-4C3E-8D03-5197BDB5C73C}"/>
                    </a:ext>
                  </a:extLst>
                </p:cNvPr>
                <p:cNvSpPr/>
                <p:nvPr/>
              </p:nvSpPr>
              <p:spPr>
                <a:xfrm>
                  <a:off x="19050" y="6408632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40" name="Circle">
                  <a:extLst>
                    <a:ext uri="{FF2B5EF4-FFF2-40B4-BE49-F238E27FC236}">
                      <a16:creationId xmlns:a16="http://schemas.microsoft.com/office/drawing/2014/main" id="{0FF889EE-0C3A-4BFB-9EE2-6C66B55C2618}"/>
                    </a:ext>
                  </a:extLst>
                </p:cNvPr>
                <p:cNvSpPr/>
                <p:nvPr/>
              </p:nvSpPr>
              <p:spPr>
                <a:xfrm>
                  <a:off x="19050" y="6784491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41" name="Circle">
                  <a:extLst>
                    <a:ext uri="{FF2B5EF4-FFF2-40B4-BE49-F238E27FC236}">
                      <a16:creationId xmlns:a16="http://schemas.microsoft.com/office/drawing/2014/main" id="{846DFF25-FA12-4CF7-BFED-5BC183C8795F}"/>
                    </a:ext>
                  </a:extLst>
                </p:cNvPr>
                <p:cNvSpPr/>
                <p:nvPr/>
              </p:nvSpPr>
              <p:spPr>
                <a:xfrm>
                  <a:off x="19050" y="7160348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221" name="Rectangle">
                <a:extLst>
                  <a:ext uri="{FF2B5EF4-FFF2-40B4-BE49-F238E27FC236}">
                    <a16:creationId xmlns:a16="http://schemas.microsoft.com/office/drawing/2014/main" id="{FD4FB37B-643A-4B7B-8431-67126857B105}"/>
                  </a:ext>
                </a:extLst>
              </p:cNvPr>
              <p:cNvSpPr/>
              <p:nvPr/>
            </p:nvSpPr>
            <p:spPr>
              <a:xfrm>
                <a:off x="0" y="0"/>
                <a:ext cx="461564" cy="7977951"/>
              </a:xfrm>
              <a:prstGeom prst="rect">
                <a:avLst/>
              </a:prstGeom>
              <a:solidFill>
                <a:srgbClr val="FFFFFF">
                  <a:alpha val="8451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88" name="Group">
              <a:extLst>
                <a:ext uri="{FF2B5EF4-FFF2-40B4-BE49-F238E27FC236}">
                  <a16:creationId xmlns:a16="http://schemas.microsoft.com/office/drawing/2014/main" id="{831684D8-A65E-4350-A737-696B1512A403}"/>
                </a:ext>
              </a:extLst>
            </p:cNvPr>
            <p:cNvGrpSpPr/>
            <p:nvPr/>
          </p:nvGrpSpPr>
          <p:grpSpPr>
            <a:xfrm>
              <a:off x="9911619" y="3822163"/>
              <a:ext cx="241301" cy="241301"/>
              <a:chOff x="0" y="0"/>
              <a:chExt cx="241300" cy="241300"/>
            </a:xfrm>
          </p:grpSpPr>
          <p:sp>
            <p:nvSpPr>
              <p:cNvPr id="218" name="Rectangle">
                <a:extLst>
                  <a:ext uri="{FF2B5EF4-FFF2-40B4-BE49-F238E27FC236}">
                    <a16:creationId xmlns:a16="http://schemas.microsoft.com/office/drawing/2014/main" id="{4EA5124B-EEAF-4A9C-914B-7E0C965B9C11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9" name="Rectangle">
                <a:extLst>
                  <a:ext uri="{FF2B5EF4-FFF2-40B4-BE49-F238E27FC236}">
                    <a16:creationId xmlns:a16="http://schemas.microsoft.com/office/drawing/2014/main" id="{6666D8B1-E371-4045-B2F4-6087E1E0B2AC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89" name="Group">
              <a:extLst>
                <a:ext uri="{FF2B5EF4-FFF2-40B4-BE49-F238E27FC236}">
                  <a16:creationId xmlns:a16="http://schemas.microsoft.com/office/drawing/2014/main" id="{256C5C9D-1DD3-4562-A9FF-FD4264BF9E18}"/>
                </a:ext>
              </a:extLst>
            </p:cNvPr>
            <p:cNvGrpSpPr/>
            <p:nvPr/>
          </p:nvGrpSpPr>
          <p:grpSpPr>
            <a:xfrm>
              <a:off x="9911619" y="4198021"/>
              <a:ext cx="241301" cy="241301"/>
              <a:chOff x="0" y="0"/>
              <a:chExt cx="241300" cy="241300"/>
            </a:xfrm>
          </p:grpSpPr>
          <p:sp>
            <p:nvSpPr>
              <p:cNvPr id="216" name="Rectangle">
                <a:extLst>
                  <a:ext uri="{FF2B5EF4-FFF2-40B4-BE49-F238E27FC236}">
                    <a16:creationId xmlns:a16="http://schemas.microsoft.com/office/drawing/2014/main" id="{398B69C8-2710-46BE-9386-A29142E10420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7" name="Rectangle">
                <a:extLst>
                  <a:ext uri="{FF2B5EF4-FFF2-40B4-BE49-F238E27FC236}">
                    <a16:creationId xmlns:a16="http://schemas.microsoft.com/office/drawing/2014/main" id="{CF711ECC-F0E9-45B2-9040-43A85FC979F1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90" name="Shape">
              <a:extLst>
                <a:ext uri="{FF2B5EF4-FFF2-40B4-BE49-F238E27FC236}">
                  <a16:creationId xmlns:a16="http://schemas.microsoft.com/office/drawing/2014/main" id="{ACD2843B-1E21-42DE-96DE-39C470F4285D}"/>
                </a:ext>
              </a:extLst>
            </p:cNvPr>
            <p:cNvSpPr/>
            <p:nvPr/>
          </p:nvSpPr>
          <p:spPr>
            <a:xfrm>
              <a:off x="9936291" y="5285924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" name="Shape">
              <a:extLst>
                <a:ext uri="{FF2B5EF4-FFF2-40B4-BE49-F238E27FC236}">
                  <a16:creationId xmlns:a16="http://schemas.microsoft.com/office/drawing/2014/main" id="{61CA93A7-809E-4DF4-9B38-9159957104AE}"/>
                </a:ext>
              </a:extLst>
            </p:cNvPr>
            <p:cNvSpPr/>
            <p:nvPr/>
          </p:nvSpPr>
          <p:spPr>
            <a:xfrm>
              <a:off x="9936291" y="7916929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" name="Shape">
              <a:extLst>
                <a:ext uri="{FF2B5EF4-FFF2-40B4-BE49-F238E27FC236}">
                  <a16:creationId xmlns:a16="http://schemas.microsoft.com/office/drawing/2014/main" id="{02C4D9DA-4948-454A-833A-0992437AA8AD}"/>
                </a:ext>
              </a:extLst>
            </p:cNvPr>
            <p:cNvSpPr/>
            <p:nvPr/>
          </p:nvSpPr>
          <p:spPr>
            <a:xfrm>
              <a:off x="9936291" y="8292787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Shape">
              <a:extLst>
                <a:ext uri="{FF2B5EF4-FFF2-40B4-BE49-F238E27FC236}">
                  <a16:creationId xmlns:a16="http://schemas.microsoft.com/office/drawing/2014/main" id="{6ECC8820-1BC8-49B5-A714-45DB23D1F776}"/>
                </a:ext>
              </a:extLst>
            </p:cNvPr>
            <p:cNvSpPr/>
            <p:nvPr/>
          </p:nvSpPr>
          <p:spPr>
            <a:xfrm>
              <a:off x="9936291" y="8670397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" name="Shape">
              <a:extLst>
                <a:ext uri="{FF2B5EF4-FFF2-40B4-BE49-F238E27FC236}">
                  <a16:creationId xmlns:a16="http://schemas.microsoft.com/office/drawing/2014/main" id="{912C2A5F-0357-4027-B233-838E3720B253}"/>
                </a:ext>
              </a:extLst>
            </p:cNvPr>
            <p:cNvSpPr/>
            <p:nvPr/>
          </p:nvSpPr>
          <p:spPr>
            <a:xfrm>
              <a:off x="9936291" y="6039392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" name="Shape">
              <a:extLst>
                <a:ext uri="{FF2B5EF4-FFF2-40B4-BE49-F238E27FC236}">
                  <a16:creationId xmlns:a16="http://schemas.microsoft.com/office/drawing/2014/main" id="{612F620D-EF3B-4A7C-85FE-CF10D39C2BDF}"/>
                </a:ext>
              </a:extLst>
            </p:cNvPr>
            <p:cNvSpPr/>
            <p:nvPr/>
          </p:nvSpPr>
          <p:spPr>
            <a:xfrm>
              <a:off x="9936291" y="9044502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6" name="Shape">
              <a:extLst>
                <a:ext uri="{FF2B5EF4-FFF2-40B4-BE49-F238E27FC236}">
                  <a16:creationId xmlns:a16="http://schemas.microsoft.com/office/drawing/2014/main" id="{5C0A1243-3385-476F-8170-A3C01A76C9AB}"/>
                </a:ext>
              </a:extLst>
            </p:cNvPr>
            <p:cNvSpPr/>
            <p:nvPr/>
          </p:nvSpPr>
          <p:spPr>
            <a:xfrm>
              <a:off x="9936291" y="9420360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" name="Shape">
              <a:extLst>
                <a:ext uri="{FF2B5EF4-FFF2-40B4-BE49-F238E27FC236}">
                  <a16:creationId xmlns:a16="http://schemas.microsoft.com/office/drawing/2014/main" id="{65EB3FDC-14A3-4A70-A636-EC900B1FA7CC}"/>
                </a:ext>
              </a:extLst>
            </p:cNvPr>
            <p:cNvSpPr/>
            <p:nvPr/>
          </p:nvSpPr>
          <p:spPr>
            <a:xfrm>
              <a:off x="9936291" y="9797970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98" name="Group">
              <a:extLst>
                <a:ext uri="{FF2B5EF4-FFF2-40B4-BE49-F238E27FC236}">
                  <a16:creationId xmlns:a16="http://schemas.microsoft.com/office/drawing/2014/main" id="{546E9DEB-BD63-4A85-89C2-D44F6E0749B8}"/>
                </a:ext>
              </a:extLst>
            </p:cNvPr>
            <p:cNvGrpSpPr/>
            <p:nvPr/>
          </p:nvGrpSpPr>
          <p:grpSpPr>
            <a:xfrm>
              <a:off x="9911619" y="4949737"/>
              <a:ext cx="241301" cy="241301"/>
              <a:chOff x="0" y="0"/>
              <a:chExt cx="241300" cy="241300"/>
            </a:xfrm>
          </p:grpSpPr>
          <p:sp>
            <p:nvSpPr>
              <p:cNvPr id="214" name="Rectangle">
                <a:extLst>
                  <a:ext uri="{FF2B5EF4-FFF2-40B4-BE49-F238E27FC236}">
                    <a16:creationId xmlns:a16="http://schemas.microsoft.com/office/drawing/2014/main" id="{71ED5464-8592-4138-AF61-C234D285905F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5" name="Rectangle">
                <a:extLst>
                  <a:ext uri="{FF2B5EF4-FFF2-40B4-BE49-F238E27FC236}">
                    <a16:creationId xmlns:a16="http://schemas.microsoft.com/office/drawing/2014/main" id="{CADF3A37-2CE0-432B-BD31-0C92A3D83321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99" name="Group">
              <a:extLst>
                <a:ext uri="{FF2B5EF4-FFF2-40B4-BE49-F238E27FC236}">
                  <a16:creationId xmlns:a16="http://schemas.microsoft.com/office/drawing/2014/main" id="{E52F3A9A-CCDB-482D-93B9-4A448116C73E}"/>
                </a:ext>
              </a:extLst>
            </p:cNvPr>
            <p:cNvGrpSpPr/>
            <p:nvPr/>
          </p:nvGrpSpPr>
          <p:grpSpPr>
            <a:xfrm>
              <a:off x="9911619" y="5701453"/>
              <a:ext cx="241301" cy="241301"/>
              <a:chOff x="0" y="0"/>
              <a:chExt cx="241300" cy="241300"/>
            </a:xfrm>
          </p:grpSpPr>
          <p:sp>
            <p:nvSpPr>
              <p:cNvPr id="212" name="Rectangle">
                <a:extLst>
                  <a:ext uri="{FF2B5EF4-FFF2-40B4-BE49-F238E27FC236}">
                    <a16:creationId xmlns:a16="http://schemas.microsoft.com/office/drawing/2014/main" id="{0C51974C-70FB-4F7E-A979-9E7E7C86C5A1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3" name="Rectangle">
                <a:extLst>
                  <a:ext uri="{FF2B5EF4-FFF2-40B4-BE49-F238E27FC236}">
                    <a16:creationId xmlns:a16="http://schemas.microsoft.com/office/drawing/2014/main" id="{0B129FD6-F387-43FC-84F5-341C287CAC5F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200" name="Group">
              <a:extLst>
                <a:ext uri="{FF2B5EF4-FFF2-40B4-BE49-F238E27FC236}">
                  <a16:creationId xmlns:a16="http://schemas.microsoft.com/office/drawing/2014/main" id="{0FC248B0-BE32-4AD1-862F-E1D2F50C9641}"/>
                </a:ext>
              </a:extLst>
            </p:cNvPr>
            <p:cNvGrpSpPr/>
            <p:nvPr/>
          </p:nvGrpSpPr>
          <p:grpSpPr>
            <a:xfrm>
              <a:off x="9911619" y="7204884"/>
              <a:ext cx="241301" cy="241301"/>
              <a:chOff x="0" y="0"/>
              <a:chExt cx="241300" cy="241300"/>
            </a:xfrm>
          </p:grpSpPr>
          <p:sp>
            <p:nvSpPr>
              <p:cNvPr id="210" name="Rectangle">
                <a:extLst>
                  <a:ext uri="{FF2B5EF4-FFF2-40B4-BE49-F238E27FC236}">
                    <a16:creationId xmlns:a16="http://schemas.microsoft.com/office/drawing/2014/main" id="{EDAE5B75-7EC4-4493-A876-BC64E8FEDC7B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1" name="Rectangle">
                <a:extLst>
                  <a:ext uri="{FF2B5EF4-FFF2-40B4-BE49-F238E27FC236}">
                    <a16:creationId xmlns:a16="http://schemas.microsoft.com/office/drawing/2014/main" id="{5CAEC069-34F2-4189-9C4C-48FA2AEF4DEE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201" name="Group">
              <a:extLst>
                <a:ext uri="{FF2B5EF4-FFF2-40B4-BE49-F238E27FC236}">
                  <a16:creationId xmlns:a16="http://schemas.microsoft.com/office/drawing/2014/main" id="{2BDF7CAA-59CD-4CE3-AAE7-2AD99C1E9A7D}"/>
                </a:ext>
              </a:extLst>
            </p:cNvPr>
            <p:cNvGrpSpPr/>
            <p:nvPr/>
          </p:nvGrpSpPr>
          <p:grpSpPr>
            <a:xfrm>
              <a:off x="9911619" y="7580741"/>
              <a:ext cx="241301" cy="241301"/>
              <a:chOff x="0" y="0"/>
              <a:chExt cx="241300" cy="241300"/>
            </a:xfrm>
          </p:grpSpPr>
          <p:sp>
            <p:nvSpPr>
              <p:cNvPr id="208" name="Rectangle">
                <a:extLst>
                  <a:ext uri="{FF2B5EF4-FFF2-40B4-BE49-F238E27FC236}">
                    <a16:creationId xmlns:a16="http://schemas.microsoft.com/office/drawing/2014/main" id="{33130949-560E-469E-B963-F6B3E9E1310B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9" name="Rectangle">
                <a:extLst>
                  <a:ext uri="{FF2B5EF4-FFF2-40B4-BE49-F238E27FC236}">
                    <a16:creationId xmlns:a16="http://schemas.microsoft.com/office/drawing/2014/main" id="{9ACDFBCB-3CBE-4F7E-8209-3CB8D3AF9F2A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chemeClr val="tx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202" name="Circle">
              <a:extLst>
                <a:ext uri="{FF2B5EF4-FFF2-40B4-BE49-F238E27FC236}">
                  <a16:creationId xmlns:a16="http://schemas.microsoft.com/office/drawing/2014/main" id="{48BB9BC3-9C6B-4CB4-9C77-B22AF3574C5F}"/>
                </a:ext>
              </a:extLst>
            </p:cNvPr>
            <p:cNvSpPr/>
            <p:nvPr/>
          </p:nvSpPr>
          <p:spPr>
            <a:xfrm>
              <a:off x="9930669" y="4592929"/>
              <a:ext cx="203201" cy="203201"/>
            </a:xfrm>
            <a:prstGeom prst="ellipse">
              <a:avLst/>
            </a:pr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" name="Circle">
              <a:extLst>
                <a:ext uri="{FF2B5EF4-FFF2-40B4-BE49-F238E27FC236}">
                  <a16:creationId xmlns:a16="http://schemas.microsoft.com/office/drawing/2014/main" id="{6BF7F941-4FD6-480A-98F5-F61624E03F5D}"/>
                </a:ext>
              </a:extLst>
            </p:cNvPr>
            <p:cNvSpPr/>
            <p:nvPr/>
          </p:nvSpPr>
          <p:spPr>
            <a:xfrm>
              <a:off x="9930669" y="6472218"/>
              <a:ext cx="203201" cy="203201"/>
            </a:xfrm>
            <a:prstGeom prst="ellipse">
              <a:avLst/>
            </a:pr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" name="Circle">
              <a:extLst>
                <a:ext uri="{FF2B5EF4-FFF2-40B4-BE49-F238E27FC236}">
                  <a16:creationId xmlns:a16="http://schemas.microsoft.com/office/drawing/2014/main" id="{22089C52-E65C-47E6-A413-56F7D315A877}"/>
                </a:ext>
              </a:extLst>
            </p:cNvPr>
            <p:cNvSpPr/>
            <p:nvPr/>
          </p:nvSpPr>
          <p:spPr>
            <a:xfrm>
              <a:off x="9930669" y="6848076"/>
              <a:ext cx="203201" cy="203201"/>
            </a:xfrm>
            <a:prstGeom prst="ellipse">
              <a:avLst/>
            </a:pr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" name="Circle">
              <a:extLst>
                <a:ext uri="{FF2B5EF4-FFF2-40B4-BE49-F238E27FC236}">
                  <a16:creationId xmlns:a16="http://schemas.microsoft.com/office/drawing/2014/main" id="{6DBCC4C1-2311-4254-9393-EB114C3ECD20}"/>
                </a:ext>
              </a:extLst>
            </p:cNvPr>
            <p:cNvSpPr/>
            <p:nvPr/>
          </p:nvSpPr>
          <p:spPr>
            <a:xfrm>
              <a:off x="9930669" y="10230797"/>
              <a:ext cx="203201" cy="203201"/>
            </a:xfrm>
            <a:prstGeom prst="ellipse">
              <a:avLst/>
            </a:pr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" name="Circle">
              <a:extLst>
                <a:ext uri="{FF2B5EF4-FFF2-40B4-BE49-F238E27FC236}">
                  <a16:creationId xmlns:a16="http://schemas.microsoft.com/office/drawing/2014/main" id="{1D6B69E4-3C97-4BC4-B14D-EE22B57A114B}"/>
                </a:ext>
              </a:extLst>
            </p:cNvPr>
            <p:cNvSpPr/>
            <p:nvPr/>
          </p:nvSpPr>
          <p:spPr>
            <a:xfrm>
              <a:off x="9930669" y="10606655"/>
              <a:ext cx="203201" cy="203201"/>
            </a:xfrm>
            <a:prstGeom prst="ellipse">
              <a:avLst/>
            </a:pr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" name="Circle">
              <a:extLst>
                <a:ext uri="{FF2B5EF4-FFF2-40B4-BE49-F238E27FC236}">
                  <a16:creationId xmlns:a16="http://schemas.microsoft.com/office/drawing/2014/main" id="{2817BF9F-303A-4D8C-8EA7-68E7B99890E0}"/>
                </a:ext>
              </a:extLst>
            </p:cNvPr>
            <p:cNvSpPr/>
            <p:nvPr/>
          </p:nvSpPr>
          <p:spPr>
            <a:xfrm>
              <a:off x="9930669" y="10982513"/>
              <a:ext cx="203201" cy="203201"/>
            </a:xfrm>
            <a:prstGeom prst="ellipse">
              <a:avLst/>
            </a:prstGeom>
            <a:solidFill>
              <a:schemeClr val="tx1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" grpId="1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732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7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765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735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73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38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73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39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0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1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2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3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4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5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6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49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74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4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2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75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5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75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8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75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59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0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1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2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3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4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66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0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01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0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09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805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803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804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8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806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807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812" name="Group"/>
          <p:cNvGrpSpPr/>
          <p:nvPr/>
        </p:nvGrpSpPr>
        <p:grpSpPr>
          <a:xfrm>
            <a:off x="7647866" y="2270894"/>
            <a:ext cx="1185926" cy="1057803"/>
            <a:chOff x="0" y="-11323"/>
            <a:chExt cx="1185924" cy="1057802"/>
          </a:xfrm>
        </p:grpSpPr>
        <p:sp>
          <p:nvSpPr>
            <p:cNvPr id="810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81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81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256F0C0-2C6B-4812-AE6A-98B621AB2A8C}"/>
              </a:ext>
            </a:extLst>
          </p:cNvPr>
          <p:cNvGrpSpPr/>
          <p:nvPr/>
        </p:nvGrpSpPr>
        <p:grpSpPr>
          <a:xfrm>
            <a:off x="9801486" y="3486150"/>
            <a:ext cx="558699" cy="8605838"/>
            <a:chOff x="9801486" y="3513429"/>
            <a:chExt cx="461565" cy="7977951"/>
          </a:xfrm>
        </p:grpSpPr>
        <p:grpSp>
          <p:nvGrpSpPr>
            <p:cNvPr id="89" name="Group">
              <a:extLst>
                <a:ext uri="{FF2B5EF4-FFF2-40B4-BE49-F238E27FC236}">
                  <a16:creationId xmlns:a16="http://schemas.microsoft.com/office/drawing/2014/main" id="{414D6747-C1D0-4B85-B224-01F916182FDD}"/>
                </a:ext>
              </a:extLst>
            </p:cNvPr>
            <p:cNvGrpSpPr/>
            <p:nvPr/>
          </p:nvGrpSpPr>
          <p:grpSpPr>
            <a:xfrm>
              <a:off x="9801486" y="3513429"/>
              <a:ext cx="461565" cy="7977951"/>
              <a:chOff x="0" y="0"/>
              <a:chExt cx="461563" cy="7977950"/>
            </a:xfrm>
          </p:grpSpPr>
          <p:grpSp>
            <p:nvGrpSpPr>
              <p:cNvPr id="122" name="Group">
                <a:extLst>
                  <a:ext uri="{FF2B5EF4-FFF2-40B4-BE49-F238E27FC236}">
                    <a16:creationId xmlns:a16="http://schemas.microsoft.com/office/drawing/2014/main" id="{DC2958A4-B91B-4F60-AE04-BDBCAAACED83}"/>
                  </a:ext>
                </a:extLst>
              </p:cNvPr>
              <p:cNvGrpSpPr/>
              <p:nvPr/>
            </p:nvGrpSpPr>
            <p:grpSpPr>
              <a:xfrm>
                <a:off x="110131" y="307200"/>
                <a:ext cx="241301" cy="7363550"/>
                <a:chOff x="0" y="0"/>
                <a:chExt cx="241300" cy="7363548"/>
              </a:xfrm>
            </p:grpSpPr>
            <p:grpSp>
              <p:nvGrpSpPr>
                <p:cNvPr id="124" name="Group">
                  <a:extLst>
                    <a:ext uri="{FF2B5EF4-FFF2-40B4-BE49-F238E27FC236}">
                      <a16:creationId xmlns:a16="http://schemas.microsoft.com/office/drawing/2014/main" id="{65111C08-5835-458B-94EF-60C2D514DB1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41300" cy="241300"/>
                  <a:chOff x="0" y="0"/>
                  <a:chExt cx="241300" cy="241300"/>
                </a:xfrm>
              </p:grpSpPr>
              <p:sp>
                <p:nvSpPr>
                  <p:cNvPr id="154" name="Rectangle">
                    <a:extLst>
                      <a:ext uri="{FF2B5EF4-FFF2-40B4-BE49-F238E27FC236}">
                        <a16:creationId xmlns:a16="http://schemas.microsoft.com/office/drawing/2014/main" id="{91C05F88-83D7-488E-A2B3-B8E197911711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5" name="Rectangle">
                    <a:extLst>
                      <a:ext uri="{FF2B5EF4-FFF2-40B4-BE49-F238E27FC236}">
                        <a16:creationId xmlns:a16="http://schemas.microsoft.com/office/drawing/2014/main" id="{2541B3C4-4C7F-4DD5-A231-12D849C35F2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5" name="Group">
                  <a:extLst>
                    <a:ext uri="{FF2B5EF4-FFF2-40B4-BE49-F238E27FC236}">
                      <a16:creationId xmlns:a16="http://schemas.microsoft.com/office/drawing/2014/main" id="{0520C144-2B43-4B99-9364-FF68281A233C}"/>
                    </a:ext>
                  </a:extLst>
                </p:cNvPr>
                <p:cNvGrpSpPr/>
                <p:nvPr/>
              </p:nvGrpSpPr>
              <p:grpSpPr>
                <a:xfrm>
                  <a:off x="0" y="375857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152" name="Rectangle">
                    <a:extLst>
                      <a:ext uri="{FF2B5EF4-FFF2-40B4-BE49-F238E27FC236}">
                        <a16:creationId xmlns:a16="http://schemas.microsoft.com/office/drawing/2014/main" id="{027DFD8B-8EDD-4D1B-B61C-BABC1ECC28EF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3" name="Rectangle">
                    <a:extLst>
                      <a:ext uri="{FF2B5EF4-FFF2-40B4-BE49-F238E27FC236}">
                        <a16:creationId xmlns:a16="http://schemas.microsoft.com/office/drawing/2014/main" id="{198A4478-3323-411C-97D2-5AAB05B70F3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126" name="Shape">
                  <a:extLst>
                    <a:ext uri="{FF2B5EF4-FFF2-40B4-BE49-F238E27FC236}">
                      <a16:creationId xmlns:a16="http://schemas.microsoft.com/office/drawing/2014/main" id="{384BD790-45B8-43EC-9126-AC1DBC3364BF}"/>
                    </a:ext>
                  </a:extLst>
                </p:cNvPr>
                <p:cNvSpPr/>
                <p:nvPr/>
              </p:nvSpPr>
              <p:spPr>
                <a:xfrm>
                  <a:off x="24672" y="1463760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27" name="Shape">
                  <a:extLst>
                    <a:ext uri="{FF2B5EF4-FFF2-40B4-BE49-F238E27FC236}">
                      <a16:creationId xmlns:a16="http://schemas.microsoft.com/office/drawing/2014/main" id="{5A4FC8E2-AB5E-48BD-943A-164DE82DA8CF}"/>
                    </a:ext>
                  </a:extLst>
                </p:cNvPr>
                <p:cNvSpPr/>
                <p:nvPr/>
              </p:nvSpPr>
              <p:spPr>
                <a:xfrm>
                  <a:off x="24672" y="4094764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28" name="Shape">
                  <a:extLst>
                    <a:ext uri="{FF2B5EF4-FFF2-40B4-BE49-F238E27FC236}">
                      <a16:creationId xmlns:a16="http://schemas.microsoft.com/office/drawing/2014/main" id="{ED354162-BBB9-4EDD-957B-34C2FF15A0FA}"/>
                    </a:ext>
                  </a:extLst>
                </p:cNvPr>
                <p:cNvSpPr/>
                <p:nvPr/>
              </p:nvSpPr>
              <p:spPr>
                <a:xfrm>
                  <a:off x="24672" y="4470623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29" name="Shape">
                  <a:extLst>
                    <a:ext uri="{FF2B5EF4-FFF2-40B4-BE49-F238E27FC236}">
                      <a16:creationId xmlns:a16="http://schemas.microsoft.com/office/drawing/2014/main" id="{EB9EC4C9-638B-4428-B701-CF200D9DD761}"/>
                    </a:ext>
                  </a:extLst>
                </p:cNvPr>
                <p:cNvSpPr/>
                <p:nvPr/>
              </p:nvSpPr>
              <p:spPr>
                <a:xfrm>
                  <a:off x="24672" y="4848233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77C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0" name="Shape">
                  <a:extLst>
                    <a:ext uri="{FF2B5EF4-FFF2-40B4-BE49-F238E27FC236}">
                      <a16:creationId xmlns:a16="http://schemas.microsoft.com/office/drawing/2014/main" id="{2AE5E1CA-8B8B-4791-86EE-08BF1113503B}"/>
                    </a:ext>
                  </a:extLst>
                </p:cNvPr>
                <p:cNvSpPr/>
                <p:nvPr/>
              </p:nvSpPr>
              <p:spPr>
                <a:xfrm>
                  <a:off x="24672" y="2217228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A9AB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1" name="Shape">
                  <a:extLst>
                    <a:ext uri="{FF2B5EF4-FFF2-40B4-BE49-F238E27FC236}">
                      <a16:creationId xmlns:a16="http://schemas.microsoft.com/office/drawing/2014/main" id="{DD044554-6DC8-420B-A210-691C64681DD9}"/>
                    </a:ext>
                  </a:extLst>
                </p:cNvPr>
                <p:cNvSpPr/>
                <p:nvPr/>
              </p:nvSpPr>
              <p:spPr>
                <a:xfrm>
                  <a:off x="24672" y="5222338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5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2" name="Shape">
                  <a:extLst>
                    <a:ext uri="{FF2B5EF4-FFF2-40B4-BE49-F238E27FC236}">
                      <a16:creationId xmlns:a16="http://schemas.microsoft.com/office/drawing/2014/main" id="{ED0FDE30-FA16-42DD-B1C1-5B2046A8B2F8}"/>
                    </a:ext>
                  </a:extLst>
                </p:cNvPr>
                <p:cNvSpPr/>
                <p:nvPr/>
              </p:nvSpPr>
              <p:spPr>
                <a:xfrm>
                  <a:off x="24672" y="5598196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5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" name="Shape">
                  <a:extLst>
                    <a:ext uri="{FF2B5EF4-FFF2-40B4-BE49-F238E27FC236}">
                      <a16:creationId xmlns:a16="http://schemas.microsoft.com/office/drawing/2014/main" id="{86BAF1E1-EFAB-4378-80B0-5E01FFA310C6}"/>
                    </a:ext>
                  </a:extLst>
                </p:cNvPr>
                <p:cNvSpPr/>
                <p:nvPr/>
              </p:nvSpPr>
              <p:spPr>
                <a:xfrm>
                  <a:off x="24672" y="5975806"/>
                  <a:ext cx="191956" cy="3206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D5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34" name="Group">
                  <a:extLst>
                    <a:ext uri="{FF2B5EF4-FFF2-40B4-BE49-F238E27FC236}">
                      <a16:creationId xmlns:a16="http://schemas.microsoft.com/office/drawing/2014/main" id="{5BEF4B05-8439-4BDC-B4B7-91F67C5C591B}"/>
                    </a:ext>
                  </a:extLst>
                </p:cNvPr>
                <p:cNvGrpSpPr/>
                <p:nvPr/>
              </p:nvGrpSpPr>
              <p:grpSpPr>
                <a:xfrm>
                  <a:off x="0" y="1127573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150" name="Rectangle">
                    <a:extLst>
                      <a:ext uri="{FF2B5EF4-FFF2-40B4-BE49-F238E27FC236}">
                        <a16:creationId xmlns:a16="http://schemas.microsoft.com/office/drawing/2014/main" id="{1C97E323-1A2C-4405-9C81-944934B1041F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51" name="Rectangle">
                    <a:extLst>
                      <a:ext uri="{FF2B5EF4-FFF2-40B4-BE49-F238E27FC236}">
                        <a16:creationId xmlns:a16="http://schemas.microsoft.com/office/drawing/2014/main" id="{D170E2E6-5DF3-4D99-9806-39915FE4B54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" name="Group">
                  <a:extLst>
                    <a:ext uri="{FF2B5EF4-FFF2-40B4-BE49-F238E27FC236}">
                      <a16:creationId xmlns:a16="http://schemas.microsoft.com/office/drawing/2014/main" id="{4DFDE98A-AC73-488C-9E59-CE1BA54AA1F7}"/>
                    </a:ext>
                  </a:extLst>
                </p:cNvPr>
                <p:cNvGrpSpPr/>
                <p:nvPr/>
              </p:nvGrpSpPr>
              <p:grpSpPr>
                <a:xfrm>
                  <a:off x="0" y="1879288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148" name="Rectangle">
                    <a:extLst>
                      <a:ext uri="{FF2B5EF4-FFF2-40B4-BE49-F238E27FC236}">
                        <a16:creationId xmlns:a16="http://schemas.microsoft.com/office/drawing/2014/main" id="{AF1CF3D0-51D2-48AF-A0A1-EDD4938ACCE5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49" name="Rectangle">
                    <a:extLst>
                      <a:ext uri="{FF2B5EF4-FFF2-40B4-BE49-F238E27FC236}">
                        <a16:creationId xmlns:a16="http://schemas.microsoft.com/office/drawing/2014/main" id="{905F73F6-81E3-4550-B0B7-6A5D3F08EAC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" name="Group">
                  <a:extLst>
                    <a:ext uri="{FF2B5EF4-FFF2-40B4-BE49-F238E27FC236}">
                      <a16:creationId xmlns:a16="http://schemas.microsoft.com/office/drawing/2014/main" id="{AF647D5B-174B-4C5E-91AE-B1D409389D3B}"/>
                    </a:ext>
                  </a:extLst>
                </p:cNvPr>
                <p:cNvGrpSpPr/>
                <p:nvPr/>
              </p:nvGrpSpPr>
              <p:grpSpPr>
                <a:xfrm>
                  <a:off x="0" y="3382720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146" name="Rectangle">
                    <a:extLst>
                      <a:ext uri="{FF2B5EF4-FFF2-40B4-BE49-F238E27FC236}">
                        <a16:creationId xmlns:a16="http://schemas.microsoft.com/office/drawing/2014/main" id="{AC72BF10-1E54-42BF-9322-95951B25F9BA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47" name="Rectangle">
                    <a:extLst>
                      <a:ext uri="{FF2B5EF4-FFF2-40B4-BE49-F238E27FC236}">
                        <a16:creationId xmlns:a16="http://schemas.microsoft.com/office/drawing/2014/main" id="{BD9952E5-10D2-4BB3-8978-7F0DEED5BF4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" name="Group">
                  <a:extLst>
                    <a:ext uri="{FF2B5EF4-FFF2-40B4-BE49-F238E27FC236}">
                      <a16:creationId xmlns:a16="http://schemas.microsoft.com/office/drawing/2014/main" id="{D1B2ECE7-3F1F-4F4E-9686-F2C009A59BEF}"/>
                    </a:ext>
                  </a:extLst>
                </p:cNvPr>
                <p:cNvGrpSpPr/>
                <p:nvPr/>
              </p:nvGrpSpPr>
              <p:grpSpPr>
                <a:xfrm>
                  <a:off x="0" y="3758578"/>
                  <a:ext cx="241300" cy="241301"/>
                  <a:chOff x="0" y="0"/>
                  <a:chExt cx="241300" cy="241300"/>
                </a:xfrm>
              </p:grpSpPr>
              <p:sp>
                <p:nvSpPr>
                  <p:cNvPr id="144" name="Rectangle">
                    <a:extLst>
                      <a:ext uri="{FF2B5EF4-FFF2-40B4-BE49-F238E27FC236}">
                        <a16:creationId xmlns:a16="http://schemas.microsoft.com/office/drawing/2014/main" id="{8D217AC3-C52B-4943-8240-01E2511F66D7}"/>
                      </a:ext>
                    </a:extLst>
                  </p:cNvPr>
                  <p:cNvSpPr/>
                  <p:nvPr/>
                </p:nvSpPr>
                <p:spPr>
                  <a:xfrm>
                    <a:off x="82550" y="0"/>
                    <a:ext cx="76200" cy="241300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45" name="Rectangle">
                    <a:extLst>
                      <a:ext uri="{FF2B5EF4-FFF2-40B4-BE49-F238E27FC236}">
                        <a16:creationId xmlns:a16="http://schemas.microsoft.com/office/drawing/2014/main" id="{97E7761C-3DCF-45CC-BFFB-0988E0B98DE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2550" y="-1"/>
                    <a:ext cx="76200" cy="241301"/>
                  </a:xfrm>
                  <a:prstGeom prst="rect">
                    <a:avLst/>
                  </a:prstGeom>
                  <a:solidFill>
                    <a:srgbClr val="78AAD6"/>
                  </a:solidFill>
                  <a:ln w="6350" cap="flat">
                    <a:solidFill>
                      <a:srgbClr val="78AAD6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138" name="Circle">
                  <a:extLst>
                    <a:ext uri="{FF2B5EF4-FFF2-40B4-BE49-F238E27FC236}">
                      <a16:creationId xmlns:a16="http://schemas.microsoft.com/office/drawing/2014/main" id="{181AC67E-225D-4522-A2DB-6FFC22C84082}"/>
                    </a:ext>
                  </a:extLst>
                </p:cNvPr>
                <p:cNvSpPr/>
                <p:nvPr/>
              </p:nvSpPr>
              <p:spPr>
                <a:xfrm>
                  <a:off x="19050" y="770765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9" name="Circle">
                  <a:extLst>
                    <a:ext uri="{FF2B5EF4-FFF2-40B4-BE49-F238E27FC236}">
                      <a16:creationId xmlns:a16="http://schemas.microsoft.com/office/drawing/2014/main" id="{4644D338-E084-4229-B3D1-DB2DCE8687BF}"/>
                    </a:ext>
                  </a:extLst>
                </p:cNvPr>
                <p:cNvSpPr/>
                <p:nvPr/>
              </p:nvSpPr>
              <p:spPr>
                <a:xfrm>
                  <a:off x="19050" y="2650054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40" name="Circle">
                  <a:extLst>
                    <a:ext uri="{FF2B5EF4-FFF2-40B4-BE49-F238E27FC236}">
                      <a16:creationId xmlns:a16="http://schemas.microsoft.com/office/drawing/2014/main" id="{206E7DA6-22C2-457E-838B-E7B44412C9BD}"/>
                    </a:ext>
                  </a:extLst>
                </p:cNvPr>
                <p:cNvSpPr/>
                <p:nvPr/>
              </p:nvSpPr>
              <p:spPr>
                <a:xfrm>
                  <a:off x="19050" y="3025912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41" name="Circle">
                  <a:extLst>
                    <a:ext uri="{FF2B5EF4-FFF2-40B4-BE49-F238E27FC236}">
                      <a16:creationId xmlns:a16="http://schemas.microsoft.com/office/drawing/2014/main" id="{CFCA2A1B-633B-41FD-A01E-28C92F3A29D3}"/>
                    </a:ext>
                  </a:extLst>
                </p:cNvPr>
                <p:cNvSpPr/>
                <p:nvPr/>
              </p:nvSpPr>
              <p:spPr>
                <a:xfrm>
                  <a:off x="19050" y="6408632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42" name="Circle">
                  <a:extLst>
                    <a:ext uri="{FF2B5EF4-FFF2-40B4-BE49-F238E27FC236}">
                      <a16:creationId xmlns:a16="http://schemas.microsoft.com/office/drawing/2014/main" id="{767B5A20-8F39-409C-8729-4B165799D0D3}"/>
                    </a:ext>
                  </a:extLst>
                </p:cNvPr>
                <p:cNvSpPr/>
                <p:nvPr/>
              </p:nvSpPr>
              <p:spPr>
                <a:xfrm>
                  <a:off x="19050" y="6784491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43" name="Circle">
                  <a:extLst>
                    <a:ext uri="{FF2B5EF4-FFF2-40B4-BE49-F238E27FC236}">
                      <a16:creationId xmlns:a16="http://schemas.microsoft.com/office/drawing/2014/main" id="{3696BBD8-DA4E-415E-B396-FEDFE43D1B65}"/>
                    </a:ext>
                  </a:extLst>
                </p:cNvPr>
                <p:cNvSpPr/>
                <p:nvPr/>
              </p:nvSpPr>
              <p:spPr>
                <a:xfrm>
                  <a:off x="19050" y="7160348"/>
                  <a:ext cx="203200" cy="203201"/>
                </a:xfrm>
                <a:prstGeom prst="ellipse">
                  <a:avLst/>
                </a:prstGeom>
                <a:solidFill>
                  <a:srgbClr val="A8D3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23" name="Rectangle">
                <a:extLst>
                  <a:ext uri="{FF2B5EF4-FFF2-40B4-BE49-F238E27FC236}">
                    <a16:creationId xmlns:a16="http://schemas.microsoft.com/office/drawing/2014/main" id="{6311A48A-BCFA-43D5-86A6-73E324682838}"/>
                  </a:ext>
                </a:extLst>
              </p:cNvPr>
              <p:cNvSpPr/>
              <p:nvPr/>
            </p:nvSpPr>
            <p:spPr>
              <a:xfrm>
                <a:off x="0" y="0"/>
                <a:ext cx="461564" cy="7977951"/>
              </a:xfrm>
              <a:prstGeom prst="rect">
                <a:avLst/>
              </a:prstGeom>
              <a:solidFill>
                <a:srgbClr val="FFFFFF">
                  <a:alpha val="8451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0" name="Group">
              <a:extLst>
                <a:ext uri="{FF2B5EF4-FFF2-40B4-BE49-F238E27FC236}">
                  <a16:creationId xmlns:a16="http://schemas.microsoft.com/office/drawing/2014/main" id="{2E304A27-D3E8-48FF-9FDE-4DE1EE2EA28D}"/>
                </a:ext>
              </a:extLst>
            </p:cNvPr>
            <p:cNvGrpSpPr/>
            <p:nvPr/>
          </p:nvGrpSpPr>
          <p:grpSpPr>
            <a:xfrm>
              <a:off x="9911619" y="3822163"/>
              <a:ext cx="241301" cy="241301"/>
              <a:chOff x="0" y="0"/>
              <a:chExt cx="241300" cy="241300"/>
            </a:xfrm>
          </p:grpSpPr>
          <p:sp>
            <p:nvSpPr>
              <p:cNvPr id="120" name="Rectangle">
                <a:extLst>
                  <a:ext uri="{FF2B5EF4-FFF2-40B4-BE49-F238E27FC236}">
                    <a16:creationId xmlns:a16="http://schemas.microsoft.com/office/drawing/2014/main" id="{F7082EAB-DFDB-4CAB-9982-499646BAB3CD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1" name="Rectangle">
                <a:extLst>
                  <a:ext uri="{FF2B5EF4-FFF2-40B4-BE49-F238E27FC236}">
                    <a16:creationId xmlns:a16="http://schemas.microsoft.com/office/drawing/2014/main" id="{7355AC4A-0100-4677-B3FE-A095B69D5CBC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1" name="Group">
              <a:extLst>
                <a:ext uri="{FF2B5EF4-FFF2-40B4-BE49-F238E27FC236}">
                  <a16:creationId xmlns:a16="http://schemas.microsoft.com/office/drawing/2014/main" id="{490B03A4-E14F-4852-9254-146EA8C2CE4C}"/>
                </a:ext>
              </a:extLst>
            </p:cNvPr>
            <p:cNvGrpSpPr/>
            <p:nvPr/>
          </p:nvGrpSpPr>
          <p:grpSpPr>
            <a:xfrm>
              <a:off x="9911619" y="4198021"/>
              <a:ext cx="241301" cy="241301"/>
              <a:chOff x="0" y="0"/>
              <a:chExt cx="241300" cy="241300"/>
            </a:xfrm>
          </p:grpSpPr>
          <p:sp>
            <p:nvSpPr>
              <p:cNvPr id="118" name="Rectangle">
                <a:extLst>
                  <a:ext uri="{FF2B5EF4-FFF2-40B4-BE49-F238E27FC236}">
                    <a16:creationId xmlns:a16="http://schemas.microsoft.com/office/drawing/2014/main" id="{1FE5E10A-07E1-49A3-8F45-8827DF821DC6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9" name="Rectangle">
                <a:extLst>
                  <a:ext uri="{FF2B5EF4-FFF2-40B4-BE49-F238E27FC236}">
                    <a16:creationId xmlns:a16="http://schemas.microsoft.com/office/drawing/2014/main" id="{E6BD1C46-D011-47DA-ADB0-74AD836331DB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2" name="Shape">
              <a:extLst>
                <a:ext uri="{FF2B5EF4-FFF2-40B4-BE49-F238E27FC236}">
                  <a16:creationId xmlns:a16="http://schemas.microsoft.com/office/drawing/2014/main" id="{4543FDA8-FF8C-4708-BB89-8FBA9E22E925}"/>
                </a:ext>
              </a:extLst>
            </p:cNvPr>
            <p:cNvSpPr/>
            <p:nvPr/>
          </p:nvSpPr>
          <p:spPr>
            <a:xfrm>
              <a:off x="9936291" y="5285924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" name="Shape">
              <a:extLst>
                <a:ext uri="{FF2B5EF4-FFF2-40B4-BE49-F238E27FC236}">
                  <a16:creationId xmlns:a16="http://schemas.microsoft.com/office/drawing/2014/main" id="{C7D10240-76E6-4C05-8299-600745D3DB91}"/>
                </a:ext>
              </a:extLst>
            </p:cNvPr>
            <p:cNvSpPr/>
            <p:nvPr/>
          </p:nvSpPr>
          <p:spPr>
            <a:xfrm>
              <a:off x="9936291" y="7916929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" name="Shape">
              <a:extLst>
                <a:ext uri="{FF2B5EF4-FFF2-40B4-BE49-F238E27FC236}">
                  <a16:creationId xmlns:a16="http://schemas.microsoft.com/office/drawing/2014/main" id="{E71E666A-C4A5-4D91-B107-98F7945BF85E}"/>
                </a:ext>
              </a:extLst>
            </p:cNvPr>
            <p:cNvSpPr/>
            <p:nvPr/>
          </p:nvSpPr>
          <p:spPr>
            <a:xfrm>
              <a:off x="9936291" y="8292787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" name="Shape">
              <a:extLst>
                <a:ext uri="{FF2B5EF4-FFF2-40B4-BE49-F238E27FC236}">
                  <a16:creationId xmlns:a16="http://schemas.microsoft.com/office/drawing/2014/main" id="{43AE23A4-5393-48FE-81B4-AB0E9A530610}"/>
                </a:ext>
              </a:extLst>
            </p:cNvPr>
            <p:cNvSpPr/>
            <p:nvPr/>
          </p:nvSpPr>
          <p:spPr>
            <a:xfrm>
              <a:off x="9936291" y="8670397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" name="Shape">
              <a:extLst>
                <a:ext uri="{FF2B5EF4-FFF2-40B4-BE49-F238E27FC236}">
                  <a16:creationId xmlns:a16="http://schemas.microsoft.com/office/drawing/2014/main" id="{5C0BC37E-1B50-4CF9-9035-A4AF79B30EFE}"/>
                </a:ext>
              </a:extLst>
            </p:cNvPr>
            <p:cNvSpPr/>
            <p:nvPr/>
          </p:nvSpPr>
          <p:spPr>
            <a:xfrm>
              <a:off x="9936291" y="6039392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9AB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" name="Shape">
              <a:extLst>
                <a:ext uri="{FF2B5EF4-FFF2-40B4-BE49-F238E27FC236}">
                  <a16:creationId xmlns:a16="http://schemas.microsoft.com/office/drawing/2014/main" id="{82042745-7A3B-40C5-B285-0A201DFCFE17}"/>
                </a:ext>
              </a:extLst>
            </p:cNvPr>
            <p:cNvSpPr/>
            <p:nvPr/>
          </p:nvSpPr>
          <p:spPr>
            <a:xfrm>
              <a:off x="9936291" y="9044502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" name="Shape">
              <a:extLst>
                <a:ext uri="{FF2B5EF4-FFF2-40B4-BE49-F238E27FC236}">
                  <a16:creationId xmlns:a16="http://schemas.microsoft.com/office/drawing/2014/main" id="{1D91C2DC-F6E8-41AF-9579-B7B15ABEE9DE}"/>
                </a:ext>
              </a:extLst>
            </p:cNvPr>
            <p:cNvSpPr/>
            <p:nvPr/>
          </p:nvSpPr>
          <p:spPr>
            <a:xfrm>
              <a:off x="9936291" y="9420360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" name="Shape">
              <a:extLst>
                <a:ext uri="{FF2B5EF4-FFF2-40B4-BE49-F238E27FC236}">
                  <a16:creationId xmlns:a16="http://schemas.microsoft.com/office/drawing/2014/main" id="{636C346C-EEB2-492E-9F53-C797F8A5D112}"/>
                </a:ext>
              </a:extLst>
            </p:cNvPr>
            <p:cNvSpPr/>
            <p:nvPr/>
          </p:nvSpPr>
          <p:spPr>
            <a:xfrm>
              <a:off x="9936291" y="9797970"/>
              <a:ext cx="191956" cy="3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0" name="Group">
              <a:extLst>
                <a:ext uri="{FF2B5EF4-FFF2-40B4-BE49-F238E27FC236}">
                  <a16:creationId xmlns:a16="http://schemas.microsoft.com/office/drawing/2014/main" id="{0A7E63A1-AB25-4411-AEF4-25A87C334606}"/>
                </a:ext>
              </a:extLst>
            </p:cNvPr>
            <p:cNvGrpSpPr/>
            <p:nvPr/>
          </p:nvGrpSpPr>
          <p:grpSpPr>
            <a:xfrm>
              <a:off x="9911619" y="4949737"/>
              <a:ext cx="241301" cy="241301"/>
              <a:chOff x="0" y="0"/>
              <a:chExt cx="241300" cy="241300"/>
            </a:xfrm>
          </p:grpSpPr>
          <p:sp>
            <p:nvSpPr>
              <p:cNvPr id="116" name="Rectangle">
                <a:extLst>
                  <a:ext uri="{FF2B5EF4-FFF2-40B4-BE49-F238E27FC236}">
                    <a16:creationId xmlns:a16="http://schemas.microsoft.com/office/drawing/2014/main" id="{260A2639-22FF-4673-9BD2-1C2FFD0FE564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7" name="Rectangle">
                <a:extLst>
                  <a:ext uri="{FF2B5EF4-FFF2-40B4-BE49-F238E27FC236}">
                    <a16:creationId xmlns:a16="http://schemas.microsoft.com/office/drawing/2014/main" id="{8442CE51-00BB-4A61-9278-F0F1790F6DAA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1" name="Group">
              <a:extLst>
                <a:ext uri="{FF2B5EF4-FFF2-40B4-BE49-F238E27FC236}">
                  <a16:creationId xmlns:a16="http://schemas.microsoft.com/office/drawing/2014/main" id="{86D4BEAD-2CD7-4053-83D8-09B077DF850D}"/>
                </a:ext>
              </a:extLst>
            </p:cNvPr>
            <p:cNvGrpSpPr/>
            <p:nvPr/>
          </p:nvGrpSpPr>
          <p:grpSpPr>
            <a:xfrm>
              <a:off x="9911619" y="5701453"/>
              <a:ext cx="241301" cy="241301"/>
              <a:chOff x="0" y="0"/>
              <a:chExt cx="241300" cy="241300"/>
            </a:xfrm>
          </p:grpSpPr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B4411046-79A9-43CC-A9F1-29CC13307204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" name="Rectangle">
                <a:extLst>
                  <a:ext uri="{FF2B5EF4-FFF2-40B4-BE49-F238E27FC236}">
                    <a16:creationId xmlns:a16="http://schemas.microsoft.com/office/drawing/2014/main" id="{1F10A043-6582-427F-91A3-6C493B7B8394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2" name="Group">
              <a:extLst>
                <a:ext uri="{FF2B5EF4-FFF2-40B4-BE49-F238E27FC236}">
                  <a16:creationId xmlns:a16="http://schemas.microsoft.com/office/drawing/2014/main" id="{380AAA83-523C-44BC-A383-41AAD20861AD}"/>
                </a:ext>
              </a:extLst>
            </p:cNvPr>
            <p:cNvGrpSpPr/>
            <p:nvPr/>
          </p:nvGrpSpPr>
          <p:grpSpPr>
            <a:xfrm>
              <a:off x="9911619" y="7204884"/>
              <a:ext cx="241301" cy="241301"/>
              <a:chOff x="0" y="0"/>
              <a:chExt cx="241300" cy="241300"/>
            </a:xfrm>
          </p:grpSpPr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C01967CB-16AA-41D3-87E9-77E7587BDAF2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2D3DF1DC-734A-4A63-AD24-EE292167321E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3" name="Group">
              <a:extLst>
                <a:ext uri="{FF2B5EF4-FFF2-40B4-BE49-F238E27FC236}">
                  <a16:creationId xmlns:a16="http://schemas.microsoft.com/office/drawing/2014/main" id="{10078233-91B5-42C7-B4F9-D0EF48224BFA}"/>
                </a:ext>
              </a:extLst>
            </p:cNvPr>
            <p:cNvGrpSpPr/>
            <p:nvPr/>
          </p:nvGrpSpPr>
          <p:grpSpPr>
            <a:xfrm>
              <a:off x="9911619" y="7580741"/>
              <a:ext cx="241301" cy="241301"/>
              <a:chOff x="0" y="0"/>
              <a:chExt cx="241300" cy="241300"/>
            </a:xfrm>
          </p:grpSpPr>
          <p:sp>
            <p:nvSpPr>
              <p:cNvPr id="110" name="Rectangle">
                <a:extLst>
                  <a:ext uri="{FF2B5EF4-FFF2-40B4-BE49-F238E27FC236}">
                    <a16:creationId xmlns:a16="http://schemas.microsoft.com/office/drawing/2014/main" id="{FD29BEFD-0130-415B-91B3-DC04FD9C5570}"/>
                  </a:ext>
                </a:extLst>
              </p:cNvPr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1" name="Rectangle">
                <a:extLst>
                  <a:ext uri="{FF2B5EF4-FFF2-40B4-BE49-F238E27FC236}">
                    <a16:creationId xmlns:a16="http://schemas.microsoft.com/office/drawing/2014/main" id="{2453D072-77B6-4D9D-9185-25D0ACDFF3B7}"/>
                  </a:ext>
                </a:extLst>
              </p:cNvPr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4" name="Circle">
              <a:extLst>
                <a:ext uri="{FF2B5EF4-FFF2-40B4-BE49-F238E27FC236}">
                  <a16:creationId xmlns:a16="http://schemas.microsoft.com/office/drawing/2014/main" id="{256E01D1-795A-4A98-B9C9-3833CBD89392}"/>
                </a:ext>
              </a:extLst>
            </p:cNvPr>
            <p:cNvSpPr/>
            <p:nvPr/>
          </p:nvSpPr>
          <p:spPr>
            <a:xfrm>
              <a:off x="9930669" y="4592929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" name="Circle">
              <a:extLst>
                <a:ext uri="{FF2B5EF4-FFF2-40B4-BE49-F238E27FC236}">
                  <a16:creationId xmlns:a16="http://schemas.microsoft.com/office/drawing/2014/main" id="{1A5DE540-1AD0-4451-9F0A-4F4808D4B10F}"/>
                </a:ext>
              </a:extLst>
            </p:cNvPr>
            <p:cNvSpPr/>
            <p:nvPr/>
          </p:nvSpPr>
          <p:spPr>
            <a:xfrm>
              <a:off x="9930669" y="647221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" name="Circle">
              <a:extLst>
                <a:ext uri="{FF2B5EF4-FFF2-40B4-BE49-F238E27FC236}">
                  <a16:creationId xmlns:a16="http://schemas.microsoft.com/office/drawing/2014/main" id="{20C7C16D-270F-4033-9FB3-113CCA5BA1FE}"/>
                </a:ext>
              </a:extLst>
            </p:cNvPr>
            <p:cNvSpPr/>
            <p:nvPr/>
          </p:nvSpPr>
          <p:spPr>
            <a:xfrm>
              <a:off x="9930669" y="684807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" name="Circle">
              <a:extLst>
                <a:ext uri="{FF2B5EF4-FFF2-40B4-BE49-F238E27FC236}">
                  <a16:creationId xmlns:a16="http://schemas.microsoft.com/office/drawing/2014/main" id="{8316F1D1-8037-4164-8C5C-D48113702818}"/>
                </a:ext>
              </a:extLst>
            </p:cNvPr>
            <p:cNvSpPr/>
            <p:nvPr/>
          </p:nvSpPr>
          <p:spPr>
            <a:xfrm>
              <a:off x="9930669" y="10230797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" name="Circle">
              <a:extLst>
                <a:ext uri="{FF2B5EF4-FFF2-40B4-BE49-F238E27FC236}">
                  <a16:creationId xmlns:a16="http://schemas.microsoft.com/office/drawing/2014/main" id="{6CCDC98F-6D0D-44E8-B6BC-7419CFE3386C}"/>
                </a:ext>
              </a:extLst>
            </p:cNvPr>
            <p:cNvSpPr/>
            <p:nvPr/>
          </p:nvSpPr>
          <p:spPr>
            <a:xfrm>
              <a:off x="9930669" y="10606655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" name="Circle">
              <a:extLst>
                <a:ext uri="{FF2B5EF4-FFF2-40B4-BE49-F238E27FC236}">
                  <a16:creationId xmlns:a16="http://schemas.microsoft.com/office/drawing/2014/main" id="{82FF67F3-AE46-482F-A7FD-5A1A64A4ED38}"/>
                </a:ext>
              </a:extLst>
            </p:cNvPr>
            <p:cNvSpPr/>
            <p:nvPr/>
          </p:nvSpPr>
          <p:spPr>
            <a:xfrm>
              <a:off x="9930669" y="10982513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 err="1"/>
              <a:t>geom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2" grpId="1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853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851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821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819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0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24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822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3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825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6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7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8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9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0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1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2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35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83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83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41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839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0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44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842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3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845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6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7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8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9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50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52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85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7" name="Group"/>
          <p:cNvGrpSpPr/>
          <p:nvPr/>
        </p:nvGrpSpPr>
        <p:grpSpPr>
          <a:xfrm>
            <a:off x="14030586" y="3822163"/>
            <a:ext cx="241301" cy="241301"/>
            <a:chOff x="0" y="0"/>
            <a:chExt cx="241300" cy="241300"/>
          </a:xfrm>
        </p:grpSpPr>
        <p:sp>
          <p:nvSpPr>
            <p:cNvPr id="85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60" name="Group"/>
          <p:cNvGrpSpPr/>
          <p:nvPr/>
        </p:nvGrpSpPr>
        <p:grpSpPr>
          <a:xfrm>
            <a:off x="14030586" y="4198021"/>
            <a:ext cx="241301" cy="241301"/>
            <a:chOff x="0" y="0"/>
            <a:chExt cx="241300" cy="241300"/>
          </a:xfrm>
        </p:grpSpPr>
        <p:sp>
          <p:nvSpPr>
            <p:cNvPr id="85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61" name="Shape"/>
          <p:cNvSpPr/>
          <p:nvPr/>
        </p:nvSpPr>
        <p:spPr>
          <a:xfrm>
            <a:off x="17281786" y="5285924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Shape"/>
          <p:cNvSpPr/>
          <p:nvPr/>
        </p:nvSpPr>
        <p:spPr>
          <a:xfrm>
            <a:off x="15922886" y="7916929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3" name="Shape"/>
          <p:cNvSpPr/>
          <p:nvPr/>
        </p:nvSpPr>
        <p:spPr>
          <a:xfrm>
            <a:off x="15922886" y="829278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Shape"/>
          <p:cNvSpPr/>
          <p:nvPr/>
        </p:nvSpPr>
        <p:spPr>
          <a:xfrm>
            <a:off x="15922886" y="867039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5" name="Shape"/>
          <p:cNvSpPr/>
          <p:nvPr/>
        </p:nvSpPr>
        <p:spPr>
          <a:xfrm>
            <a:off x="17281786" y="603939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6" name="Shape"/>
          <p:cNvSpPr/>
          <p:nvPr/>
        </p:nvSpPr>
        <p:spPr>
          <a:xfrm>
            <a:off x="19097886" y="904450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Shape"/>
          <p:cNvSpPr/>
          <p:nvPr/>
        </p:nvSpPr>
        <p:spPr>
          <a:xfrm>
            <a:off x="18894686" y="942036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8" name="Shape"/>
          <p:cNvSpPr/>
          <p:nvPr/>
        </p:nvSpPr>
        <p:spPr>
          <a:xfrm>
            <a:off x="18577186" y="979797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71" name="Group"/>
          <p:cNvGrpSpPr/>
          <p:nvPr/>
        </p:nvGrpSpPr>
        <p:grpSpPr>
          <a:xfrm>
            <a:off x="15605386" y="4949737"/>
            <a:ext cx="241301" cy="241301"/>
            <a:chOff x="0" y="0"/>
            <a:chExt cx="241300" cy="241300"/>
          </a:xfrm>
        </p:grpSpPr>
        <p:sp>
          <p:nvSpPr>
            <p:cNvPr id="86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74" name="Group"/>
          <p:cNvGrpSpPr/>
          <p:nvPr/>
        </p:nvGrpSpPr>
        <p:grpSpPr>
          <a:xfrm>
            <a:off x="15084686" y="5701452"/>
            <a:ext cx="241301" cy="241301"/>
            <a:chOff x="0" y="0"/>
            <a:chExt cx="241300" cy="241300"/>
          </a:xfrm>
        </p:grpSpPr>
        <p:sp>
          <p:nvSpPr>
            <p:cNvPr id="87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77" name="Group"/>
          <p:cNvGrpSpPr/>
          <p:nvPr/>
        </p:nvGrpSpPr>
        <p:grpSpPr>
          <a:xfrm>
            <a:off x="14157586" y="7204884"/>
            <a:ext cx="241301" cy="241301"/>
            <a:chOff x="0" y="0"/>
            <a:chExt cx="241300" cy="241300"/>
          </a:xfrm>
        </p:grpSpPr>
        <p:sp>
          <p:nvSpPr>
            <p:cNvPr id="87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80" name="Group"/>
          <p:cNvGrpSpPr/>
          <p:nvPr/>
        </p:nvGrpSpPr>
        <p:grpSpPr>
          <a:xfrm>
            <a:off x="14157586" y="7580741"/>
            <a:ext cx="241301" cy="241301"/>
            <a:chOff x="0" y="0"/>
            <a:chExt cx="241300" cy="241300"/>
          </a:xfrm>
        </p:grpSpPr>
        <p:sp>
          <p:nvSpPr>
            <p:cNvPr id="87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81" name="Circle"/>
          <p:cNvSpPr/>
          <p:nvPr/>
        </p:nvSpPr>
        <p:spPr>
          <a:xfrm>
            <a:off x="13205086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Circle"/>
          <p:cNvSpPr/>
          <p:nvPr/>
        </p:nvSpPr>
        <p:spPr>
          <a:xfrm>
            <a:off x="13827386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3" name="Circle"/>
          <p:cNvSpPr/>
          <p:nvPr/>
        </p:nvSpPr>
        <p:spPr>
          <a:xfrm>
            <a:off x="13738486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4" name="Circle"/>
          <p:cNvSpPr/>
          <p:nvPr/>
        </p:nvSpPr>
        <p:spPr>
          <a:xfrm>
            <a:off x="12735186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Circle"/>
          <p:cNvSpPr/>
          <p:nvPr/>
        </p:nvSpPr>
        <p:spPr>
          <a:xfrm>
            <a:off x="12684386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6" name="Circle"/>
          <p:cNvSpPr/>
          <p:nvPr/>
        </p:nvSpPr>
        <p:spPr>
          <a:xfrm>
            <a:off x="12620886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88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891" name="Group"/>
          <p:cNvGrpSpPr/>
          <p:nvPr/>
        </p:nvGrpSpPr>
        <p:grpSpPr>
          <a:xfrm>
            <a:off x="5755566" y="2277288"/>
            <a:ext cx="1185926" cy="1057803"/>
            <a:chOff x="0" y="-11323"/>
            <a:chExt cx="1185924" cy="1057802"/>
          </a:xfrm>
        </p:grpSpPr>
        <p:sp>
          <p:nvSpPr>
            <p:cNvPr id="889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89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95" name="Group"/>
          <p:cNvGrpSpPr/>
          <p:nvPr/>
        </p:nvGrpSpPr>
        <p:grpSpPr>
          <a:xfrm>
            <a:off x="7647866" y="2277288"/>
            <a:ext cx="1185926" cy="1057803"/>
            <a:chOff x="0" y="-11323"/>
            <a:chExt cx="1185924" cy="1057802"/>
          </a:xfrm>
        </p:grpSpPr>
        <p:sp>
          <p:nvSpPr>
            <p:cNvPr id="893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894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02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898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896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897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01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899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900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90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90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90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84995" pathEditMode="relative">
                                      <p:cBhvr>
                                        <p:cTn id="11" dur="6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57592" pathEditMode="relative">
                                      <p:cBhvr>
                                        <p:cTn id="14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91763" pathEditMode="relative">
                                      <p:cBhvr>
                                        <p:cTn id="17" dur="4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94453" pathEditMode="relative">
                                      <p:cBhvr>
                                        <p:cTn id="20" dur="4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25498" pathEditMode="relative">
                                      <p:cBhvr>
                                        <p:cTn id="23" dur="4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10944" pathEditMode="relative">
                                      <p:cBhvr>
                                        <p:cTn id="26" dur="4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64083" pathEditMode="relative">
                                      <p:cBhvr>
                                        <p:cTn id="29" dur="5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19564" pathEditMode="relative">
                                      <p:cBhvr>
                                        <p:cTn id="32" dur="1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27346" pathEditMode="relative">
                                      <p:cBhvr>
                                        <p:cTn id="35" dur="1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7258" pathEditMode="relative">
                                      <p:cBhvr>
                                        <p:cTn id="38" dur="1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80411" pathEditMode="relative">
                                      <p:cBhvr>
                                        <p:cTn id="41" dur="2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81826" pathEditMode="relative">
                                      <p:cBhvr>
                                        <p:cTn id="44" dur="2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35905" pathEditMode="relative">
                                      <p:cBhvr>
                                        <p:cTn id="47" dur="1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53744" pathEditMode="relative">
                                      <p:cBhvr>
                                        <p:cTn id="50" dur="1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30173" pathEditMode="relative">
                                      <p:cBhvr>
                                        <p:cTn id="53" dur="3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01844" pathEditMode="relative">
                                      <p:cBhvr>
                                        <p:cTn id="56" dur="2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17353" pathEditMode="relative">
                                      <p:cBhvr>
                                        <p:cTn id="59" dur="1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425761" pathEditMode="relative">
                                      <p:cBhvr>
                                        <p:cTn id="62" dur="8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410572" pathEditMode="relative">
                                      <p:cBhvr>
                                        <p:cTn id="65" dur="8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512975" pathEditMode="relative">
                                      <p:cBhvr>
                                        <p:cTn id="68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09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2" name="Group"/>
          <p:cNvGrpSpPr/>
          <p:nvPr/>
        </p:nvGrpSpPr>
        <p:grpSpPr>
          <a:xfrm>
            <a:off x="12620886" y="3946554"/>
            <a:ext cx="6668957" cy="7204042"/>
            <a:chOff x="0" y="0"/>
            <a:chExt cx="6668955" cy="7204041"/>
          </a:xfrm>
        </p:grpSpPr>
        <p:grpSp>
          <p:nvGrpSpPr>
            <p:cNvPr id="912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1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15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1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16" name="Shape"/>
            <p:cNvSpPr/>
            <p:nvPr/>
          </p:nvSpPr>
          <p:spPr>
            <a:xfrm>
              <a:off x="4660900" y="44323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7" name="Shape"/>
            <p:cNvSpPr/>
            <p:nvPr/>
          </p:nvSpPr>
          <p:spPr>
            <a:xfrm>
              <a:off x="3302000" y="5092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8" name="Shape"/>
            <p:cNvSpPr/>
            <p:nvPr/>
          </p:nvSpPr>
          <p:spPr>
            <a:xfrm>
              <a:off x="3302000" y="4838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9" name="Shape"/>
            <p:cNvSpPr/>
            <p:nvPr/>
          </p:nvSpPr>
          <p:spPr>
            <a:xfrm>
              <a:off x="3302000" y="5461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0" name="Shape"/>
            <p:cNvSpPr/>
            <p:nvPr/>
          </p:nvSpPr>
          <p:spPr>
            <a:xfrm>
              <a:off x="4660900" y="5715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1" name="Shape"/>
            <p:cNvSpPr/>
            <p:nvPr/>
          </p:nvSpPr>
          <p:spPr>
            <a:xfrm>
              <a:off x="6477000" y="688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2" name="Shape"/>
            <p:cNvSpPr/>
            <p:nvPr/>
          </p:nvSpPr>
          <p:spPr>
            <a:xfrm>
              <a:off x="6273800" y="6870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3" name="Shape"/>
            <p:cNvSpPr/>
            <p:nvPr/>
          </p:nvSpPr>
          <p:spPr>
            <a:xfrm>
              <a:off x="5956300" y="561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926" name="Group"/>
            <p:cNvGrpSpPr/>
            <p:nvPr/>
          </p:nvGrpSpPr>
          <p:grpSpPr>
            <a:xfrm>
              <a:off x="2984500" y="3670300"/>
              <a:ext cx="241300" cy="241300"/>
              <a:chOff x="0" y="0"/>
              <a:chExt cx="241300" cy="241300"/>
            </a:xfrm>
          </p:grpSpPr>
          <p:sp>
            <p:nvSpPr>
              <p:cNvPr id="924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29" name="Group"/>
            <p:cNvGrpSpPr/>
            <p:nvPr/>
          </p:nvGrpSpPr>
          <p:grpSpPr>
            <a:xfrm>
              <a:off x="2463800" y="4648200"/>
              <a:ext cx="241300" cy="241300"/>
              <a:chOff x="0" y="0"/>
              <a:chExt cx="241300" cy="241300"/>
            </a:xfrm>
          </p:grpSpPr>
          <p:sp>
            <p:nvSpPr>
              <p:cNvPr id="927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8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32" name="Group"/>
            <p:cNvGrpSpPr/>
            <p:nvPr/>
          </p:nvGrpSpPr>
          <p:grpSpPr>
            <a:xfrm>
              <a:off x="1536700" y="4318000"/>
              <a:ext cx="241300" cy="241300"/>
              <a:chOff x="0" y="0"/>
              <a:chExt cx="241300" cy="241300"/>
            </a:xfrm>
          </p:grpSpPr>
          <p:sp>
            <p:nvSpPr>
              <p:cNvPr id="93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35" name="Group"/>
            <p:cNvGrpSpPr/>
            <p:nvPr/>
          </p:nvGrpSpPr>
          <p:grpSpPr>
            <a:xfrm>
              <a:off x="1536700" y="4737100"/>
              <a:ext cx="241300" cy="241300"/>
              <a:chOff x="0" y="0"/>
              <a:chExt cx="241300" cy="241300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36" name="Circle"/>
            <p:cNvSpPr/>
            <p:nvPr/>
          </p:nvSpPr>
          <p:spPr>
            <a:xfrm>
              <a:off x="5842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7" name="Circle"/>
            <p:cNvSpPr/>
            <p:nvPr/>
          </p:nvSpPr>
          <p:spPr>
            <a:xfrm>
              <a:off x="1206500" y="27940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Circle"/>
            <p:cNvSpPr/>
            <p:nvPr/>
          </p:nvSpPr>
          <p:spPr>
            <a:xfrm>
              <a:off x="11176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9" name="Circle"/>
            <p:cNvSpPr/>
            <p:nvPr/>
          </p:nvSpPr>
          <p:spPr>
            <a:xfrm>
              <a:off x="114300" y="4445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0" name="Circle"/>
            <p:cNvSpPr/>
            <p:nvPr/>
          </p:nvSpPr>
          <p:spPr>
            <a:xfrm>
              <a:off x="63500" y="10287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Circle"/>
            <p:cNvSpPr/>
            <p:nvPr/>
          </p:nvSpPr>
          <p:spPr>
            <a:xfrm>
              <a:off x="0" y="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77" name="Group"/>
          <p:cNvGrpSpPr/>
          <p:nvPr/>
        </p:nvGrpSpPr>
        <p:grpSpPr>
          <a:xfrm>
            <a:off x="9801486" y="3513429"/>
            <a:ext cx="457679" cy="8595096"/>
            <a:chOff x="0" y="0"/>
            <a:chExt cx="461563" cy="7977950"/>
          </a:xfrm>
        </p:grpSpPr>
        <p:grpSp>
          <p:nvGrpSpPr>
            <p:cNvPr id="975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945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94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4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8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94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4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49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1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2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3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4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5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6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59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95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2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96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5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96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8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96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69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0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1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2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3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4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76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978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7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82" name="Group"/>
          <p:cNvGrpSpPr/>
          <p:nvPr/>
        </p:nvGrpSpPr>
        <p:grpSpPr>
          <a:xfrm>
            <a:off x="7644953" y="2277288"/>
            <a:ext cx="1185926" cy="1057803"/>
            <a:chOff x="0" y="-11323"/>
            <a:chExt cx="1185924" cy="1057802"/>
          </a:xfrm>
        </p:grpSpPr>
        <p:sp>
          <p:nvSpPr>
            <p:cNvPr id="980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8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985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983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984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88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986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987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992" name="Group"/>
          <p:cNvGrpSpPr/>
          <p:nvPr/>
        </p:nvGrpSpPr>
        <p:grpSpPr>
          <a:xfrm>
            <a:off x="5752653" y="2277288"/>
            <a:ext cx="1185926" cy="1057803"/>
            <a:chOff x="0" y="-11323"/>
            <a:chExt cx="1185924" cy="1057802"/>
          </a:xfrm>
        </p:grpSpPr>
        <p:sp>
          <p:nvSpPr>
            <p:cNvPr id="990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99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9800952" y="3939285"/>
            <a:ext cx="458213" cy="7725665"/>
            <a:chOff x="0" y="0"/>
            <a:chExt cx="462631" cy="7126237"/>
          </a:xfrm>
        </p:grpSpPr>
        <p:sp>
          <p:nvSpPr>
            <p:cNvPr id="993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2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14" name="Line"/>
          <p:cNvSpPr/>
          <p:nvPr/>
        </p:nvSpPr>
        <p:spPr>
          <a:xfrm>
            <a:off x="12709253" y="4047650"/>
            <a:ext cx="64035" cy="102666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Line"/>
          <p:cNvSpPr/>
          <p:nvPr/>
        </p:nvSpPr>
        <p:spPr>
          <a:xfrm flipV="1">
            <a:off x="12772752" y="4493037"/>
            <a:ext cx="64035" cy="583817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6" name="Line"/>
          <p:cNvSpPr/>
          <p:nvPr/>
        </p:nvSpPr>
        <p:spPr>
          <a:xfrm flipH="1" flipV="1">
            <a:off x="12836786" y="4493037"/>
            <a:ext cx="477404" cy="286629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7" name="Line"/>
          <p:cNvSpPr/>
          <p:nvPr/>
        </p:nvSpPr>
        <p:spPr>
          <a:xfrm>
            <a:off x="13301490" y="7346632"/>
            <a:ext cx="54291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8" name="Line"/>
          <p:cNvSpPr/>
          <p:nvPr/>
        </p:nvSpPr>
        <p:spPr>
          <a:xfrm flipV="1">
            <a:off x="13822190" y="6865371"/>
            <a:ext cx="119498" cy="48126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9" name="Line"/>
          <p:cNvSpPr/>
          <p:nvPr/>
        </p:nvSpPr>
        <p:spPr>
          <a:xfrm flipH="1" flipV="1">
            <a:off x="13941687" y="6865371"/>
            <a:ext cx="208620" cy="96252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0" name="Line"/>
          <p:cNvSpPr/>
          <p:nvPr/>
        </p:nvSpPr>
        <p:spPr>
          <a:xfrm flipV="1">
            <a:off x="14284587" y="8393985"/>
            <a:ext cx="1" cy="40843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1" name="Line"/>
          <p:cNvSpPr/>
          <p:nvPr/>
        </p:nvSpPr>
        <p:spPr>
          <a:xfrm flipV="1">
            <a:off x="14259187" y="8721754"/>
            <a:ext cx="927285" cy="679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2" name="Line"/>
          <p:cNvSpPr/>
          <p:nvPr/>
        </p:nvSpPr>
        <p:spPr>
          <a:xfrm flipV="1">
            <a:off x="15173587" y="7756554"/>
            <a:ext cx="546101" cy="9696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3" name="Line"/>
          <p:cNvSpPr/>
          <p:nvPr/>
        </p:nvSpPr>
        <p:spPr>
          <a:xfrm flipH="1" flipV="1">
            <a:off x="15719687" y="7743854"/>
            <a:ext cx="317500" cy="119295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Line"/>
          <p:cNvSpPr/>
          <p:nvPr/>
        </p:nvSpPr>
        <p:spPr>
          <a:xfrm>
            <a:off x="16037187" y="8924109"/>
            <a:ext cx="1" cy="68518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5" name="Line"/>
          <p:cNvSpPr/>
          <p:nvPr/>
        </p:nvSpPr>
        <p:spPr>
          <a:xfrm flipV="1">
            <a:off x="16024487" y="8558962"/>
            <a:ext cx="1349079" cy="103824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6" name="Line"/>
          <p:cNvSpPr/>
          <p:nvPr/>
        </p:nvSpPr>
        <p:spPr>
          <a:xfrm>
            <a:off x="17370686" y="8539946"/>
            <a:ext cx="1" cy="13248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7" name="Line"/>
          <p:cNvSpPr/>
          <p:nvPr/>
        </p:nvSpPr>
        <p:spPr>
          <a:xfrm flipV="1">
            <a:off x="17357987" y="9725054"/>
            <a:ext cx="1325710" cy="12299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>
            <a:off x="18656587" y="9721046"/>
            <a:ext cx="324544" cy="12740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9" name="Line"/>
          <p:cNvSpPr/>
          <p:nvPr/>
        </p:nvSpPr>
        <p:spPr>
          <a:xfrm>
            <a:off x="18978388" y="10978832"/>
            <a:ext cx="22098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0" name="Line"/>
          <p:cNvSpPr/>
          <p:nvPr/>
        </p:nvSpPr>
        <p:spPr>
          <a:xfrm>
            <a:off x="14150305" y="7827892"/>
            <a:ext cx="134282" cy="58906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1" name="points"/>
          <p:cNvSpPr txBox="1"/>
          <p:nvPr/>
        </p:nvSpPr>
        <p:spPr>
          <a:xfrm>
            <a:off x="9397269" y="12368114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points</a:t>
            </a:r>
          </a:p>
        </p:txBody>
      </p:sp>
      <p:sp>
        <p:nvSpPr>
          <p:cNvPr id="1032" name="lines"/>
          <p:cNvSpPr txBox="1"/>
          <p:nvPr/>
        </p:nvSpPr>
        <p:spPr>
          <a:xfrm>
            <a:off x="9397269" y="12799987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lines</a:t>
            </a:r>
          </a:p>
        </p:txBody>
      </p:sp>
      <p:sp>
        <p:nvSpPr>
          <p:cNvPr id="103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03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03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xit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00" fill="hold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22" presetClass="entr" presetSubtype="1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22" presetClass="entr" presetSubtype="1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2" presetClass="entr" presetSubtype="1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ID="18" presetClass="entr" presetSubtype="3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2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22" presetClass="entr" presetSubtype="1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1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"/>
                            </p:stCondLst>
                            <p:childTnLst>
                              <p:par>
                                <p:cTn id="70" presetID="18" presetClass="entr" presetSubtype="3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2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22" presetClass="entr" presetSubtype="1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22" presetClass="entr" presetSubtype="1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ID="22" presetClass="entr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mph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92" dur="indefinite" fill="hold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" grpId="22" animBg="1" advAuto="0"/>
      <p:bldP spid="989" grpId="2" animBg="1" advAuto="0"/>
      <p:bldP spid="1013" grpId="3" animBg="1" advAuto="0"/>
      <p:bldP spid="1014" grpId="5" animBg="1" advAuto="0"/>
      <p:bldP spid="1015" grpId="6" animBg="1" advAuto="0"/>
      <p:bldP spid="1016" grpId="7" animBg="1" advAuto="0"/>
      <p:bldP spid="1017" grpId="8" animBg="1" advAuto="0"/>
      <p:bldP spid="1018" grpId="9" animBg="1" advAuto="0"/>
      <p:bldP spid="1019" grpId="10" animBg="1" advAuto="0"/>
      <p:bldP spid="1020" grpId="12" animBg="1" advAuto="0"/>
      <p:bldP spid="1021" grpId="13" animBg="1" advAuto="0"/>
      <p:bldP spid="1022" grpId="14" animBg="1" advAuto="0"/>
      <p:bldP spid="1023" grpId="15" animBg="1" advAuto="0"/>
      <p:bldP spid="1024" grpId="16" animBg="1" advAuto="0"/>
      <p:bldP spid="1025" grpId="17" animBg="1" advAuto="0"/>
      <p:bldP spid="1026" grpId="18" animBg="1" advAuto="0"/>
      <p:bldP spid="1027" grpId="19" animBg="1" advAuto="0"/>
      <p:bldP spid="1028" grpId="20" animBg="1" advAuto="0"/>
      <p:bldP spid="1029" grpId="21" animBg="1" advAuto="0"/>
      <p:bldP spid="1030" grpId="11" animBg="1" advAuto="0"/>
      <p:bldP spid="1031" grpId="1" animBg="1" advAuto="0"/>
      <p:bldP spid="1032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445226" y="2605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this code in your notebook to make a graph.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28AE3-767B-4F14-9E04-DEC7906144BC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1039" name="Table"/>
          <p:cNvGraphicFramePr/>
          <p:nvPr/>
        </p:nvGraphicFramePr>
        <p:xfrm>
          <a:off x="5883264" y="3201572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1040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14989" y="3633437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44" name="Group"/>
          <p:cNvGrpSpPr/>
          <p:nvPr/>
        </p:nvGrpSpPr>
        <p:grpSpPr>
          <a:xfrm>
            <a:off x="7652099" y="2283086"/>
            <a:ext cx="1185926" cy="1057803"/>
            <a:chOff x="0" y="-11323"/>
            <a:chExt cx="1185924" cy="1057802"/>
          </a:xfrm>
        </p:grpSpPr>
        <p:sp>
          <p:nvSpPr>
            <p:cNvPr id="1042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1043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47" name="Group"/>
          <p:cNvGrpSpPr/>
          <p:nvPr/>
        </p:nvGrpSpPr>
        <p:grpSpPr>
          <a:xfrm>
            <a:off x="5759799" y="2283086"/>
            <a:ext cx="1185926" cy="1057803"/>
            <a:chOff x="0" y="-11323"/>
            <a:chExt cx="1185924" cy="1057802"/>
          </a:xfrm>
        </p:grpSpPr>
        <p:sp>
          <p:nvSpPr>
            <p:cNvPr id="1045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1046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68" name="Group"/>
          <p:cNvGrpSpPr/>
          <p:nvPr/>
        </p:nvGrpSpPr>
        <p:grpSpPr>
          <a:xfrm>
            <a:off x="9808099" y="3945082"/>
            <a:ext cx="468958" cy="7688117"/>
            <a:chOff x="0" y="0"/>
            <a:chExt cx="462631" cy="7126237"/>
          </a:xfrm>
        </p:grpSpPr>
        <p:sp>
          <p:nvSpPr>
            <p:cNvPr id="1048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86" name="Group"/>
          <p:cNvGrpSpPr/>
          <p:nvPr/>
        </p:nvGrpSpPr>
        <p:grpSpPr>
          <a:xfrm>
            <a:off x="12716398" y="4053448"/>
            <a:ext cx="6490117" cy="6947404"/>
            <a:chOff x="0" y="0"/>
            <a:chExt cx="6490115" cy="6947403"/>
          </a:xfrm>
        </p:grpSpPr>
        <p:sp>
          <p:nvSpPr>
            <p:cNvPr id="1069" name="Line"/>
            <p:cNvSpPr/>
            <p:nvPr/>
          </p:nvSpPr>
          <p:spPr>
            <a:xfrm>
              <a:off x="-1" y="-1"/>
              <a:ext cx="64036" cy="10266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 flipV="1">
              <a:off x="63499" y="445386"/>
              <a:ext cx="64035" cy="58381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 flipH="1" flipV="1">
              <a:off x="127533" y="445387"/>
              <a:ext cx="477404" cy="286629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592236" y="3298981"/>
              <a:ext cx="54291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 flipV="1">
              <a:off x="1112936" y="2817720"/>
              <a:ext cx="119498" cy="4812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 flipH="1" flipV="1">
              <a:off x="1232434" y="2817720"/>
              <a:ext cx="208620" cy="96252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 flipV="1">
              <a:off x="1575333" y="4346334"/>
              <a:ext cx="1" cy="40843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 flipV="1">
              <a:off x="1549934" y="4674103"/>
              <a:ext cx="927285" cy="679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 flipV="1">
              <a:off x="2464334" y="3708903"/>
              <a:ext cx="546101" cy="9696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 flipH="1" flipV="1">
              <a:off x="3010433" y="3696203"/>
              <a:ext cx="317501" cy="119295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9" name="Line"/>
            <p:cNvSpPr/>
            <p:nvPr/>
          </p:nvSpPr>
          <p:spPr>
            <a:xfrm>
              <a:off x="3327934" y="4876458"/>
              <a:ext cx="1" cy="6851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0" name="Line"/>
            <p:cNvSpPr/>
            <p:nvPr/>
          </p:nvSpPr>
          <p:spPr>
            <a:xfrm flipV="1">
              <a:off x="3315233" y="4511311"/>
              <a:ext cx="1349079" cy="103824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Line"/>
            <p:cNvSpPr/>
            <p:nvPr/>
          </p:nvSpPr>
          <p:spPr>
            <a:xfrm>
              <a:off x="4661433" y="4492295"/>
              <a:ext cx="1" cy="13248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2" name="Line"/>
            <p:cNvSpPr/>
            <p:nvPr/>
          </p:nvSpPr>
          <p:spPr>
            <a:xfrm flipV="1">
              <a:off x="4648734" y="5677403"/>
              <a:ext cx="1325710" cy="1229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3" name="Line"/>
            <p:cNvSpPr/>
            <p:nvPr/>
          </p:nvSpPr>
          <p:spPr>
            <a:xfrm>
              <a:off x="5947335" y="5673395"/>
              <a:ext cx="324543" cy="12740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6269135" y="6931180"/>
              <a:ext cx="22098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1441052" y="3780241"/>
              <a:ext cx="134282" cy="58906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07" name="Group"/>
          <p:cNvGrpSpPr/>
          <p:nvPr/>
        </p:nvGrpSpPr>
        <p:grpSpPr>
          <a:xfrm>
            <a:off x="9961065" y="3778785"/>
            <a:ext cx="189391" cy="7985218"/>
            <a:chOff x="0" y="0"/>
            <a:chExt cx="156699" cy="7534937"/>
          </a:xfrm>
        </p:grpSpPr>
        <p:sp>
          <p:nvSpPr>
            <p:cNvPr id="1087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8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9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0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1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2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3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4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5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6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7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8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9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0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1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2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4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5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6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08" name="Square"/>
          <p:cNvSpPr/>
          <p:nvPr/>
        </p:nvSpPr>
        <p:spPr>
          <a:xfrm>
            <a:off x="19121998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09" name="Square"/>
          <p:cNvSpPr/>
          <p:nvPr/>
        </p:nvSpPr>
        <p:spPr>
          <a:xfrm>
            <a:off x="18768181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8414364" y="9720070"/>
            <a:ext cx="355601" cy="1627519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17403711" y="9835098"/>
            <a:ext cx="355601" cy="151249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17049894" y="8536523"/>
            <a:ext cx="355601" cy="2811066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3" name="Rectangle"/>
          <p:cNvSpPr/>
          <p:nvPr/>
        </p:nvSpPr>
        <p:spPr>
          <a:xfrm>
            <a:off x="15937641" y="8955954"/>
            <a:ext cx="355601" cy="239163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4" name="Rectangle"/>
          <p:cNvSpPr/>
          <p:nvPr/>
        </p:nvSpPr>
        <p:spPr>
          <a:xfrm>
            <a:off x="15583823" y="7738308"/>
            <a:ext cx="355601" cy="360928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15015888" y="8707907"/>
            <a:ext cx="355601" cy="26396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6" name="Rectangle"/>
          <p:cNvSpPr/>
          <p:nvPr/>
        </p:nvSpPr>
        <p:spPr>
          <a:xfrm>
            <a:off x="14257453" y="8393648"/>
            <a:ext cx="355601" cy="295394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13902858" y="6845174"/>
            <a:ext cx="355601" cy="450241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8" name="Rectangle"/>
          <p:cNvSpPr/>
          <p:nvPr/>
        </p:nvSpPr>
        <p:spPr>
          <a:xfrm>
            <a:off x="13549817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9" name="Rectangle"/>
          <p:cNvSpPr/>
          <p:nvPr/>
        </p:nvSpPr>
        <p:spPr>
          <a:xfrm>
            <a:off x="13107100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0" name="Rectangle"/>
          <p:cNvSpPr/>
          <p:nvPr/>
        </p:nvSpPr>
        <p:spPr>
          <a:xfrm>
            <a:off x="12753282" y="4495508"/>
            <a:ext cx="355601" cy="68520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1" name="Rectangle"/>
          <p:cNvSpPr/>
          <p:nvPr/>
        </p:nvSpPr>
        <p:spPr>
          <a:xfrm>
            <a:off x="12399465" y="4031760"/>
            <a:ext cx="354047" cy="731583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2" name="lines"/>
          <p:cNvSpPr txBox="1"/>
          <p:nvPr/>
        </p:nvSpPr>
        <p:spPr>
          <a:xfrm>
            <a:off x="9404415" y="12805785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lines</a:t>
            </a:r>
          </a:p>
        </p:txBody>
      </p:sp>
      <p:sp>
        <p:nvSpPr>
          <p:cNvPr id="1123" name="bars"/>
          <p:cNvSpPr txBox="1"/>
          <p:nvPr/>
        </p:nvSpPr>
        <p:spPr>
          <a:xfrm>
            <a:off x="9404415" y="13257041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bars</a:t>
            </a:r>
          </a:p>
        </p:txBody>
      </p:sp>
      <p:sp>
        <p:nvSpPr>
          <p:cNvPr id="1124" name="points"/>
          <p:cNvSpPr txBox="1"/>
          <p:nvPr/>
        </p:nvSpPr>
        <p:spPr>
          <a:xfrm>
            <a:off x="9404415" y="12373912"/>
            <a:ext cx="1270001" cy="55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points</a:t>
            </a:r>
          </a:p>
        </p:txBody>
      </p:sp>
      <p:sp>
        <p:nvSpPr>
          <p:cNvPr id="112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7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128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129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" fill="hold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"/>
                            </p:stCondLst>
                            <p:childTnLst>
                              <p:par>
                                <p:cTn id="38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50"/>
                            </p:stCondLst>
                            <p:childTnLst>
                              <p:par>
                                <p:cTn id="42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50"/>
                            </p:stCondLst>
                            <p:childTnLst>
                              <p:par>
                                <p:cTn id="46" presetID="2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3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0"/>
                            </p:stCondLst>
                            <p:childTnLst>
                              <p:par>
                                <p:cTn id="50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50"/>
                            </p:stCondLst>
                            <p:childTnLst>
                              <p:par>
                                <p:cTn id="54" presetID="2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50"/>
                            </p:stCondLst>
                            <p:childTnLst>
                              <p:par>
                                <p:cTn id="62" presetID="2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50"/>
                            </p:stCondLst>
                            <p:childTnLst>
                              <p:par>
                                <p:cTn id="66" presetID="2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50"/>
                            </p:stCondLst>
                            <p:childTnLst>
                              <p:par>
                                <p:cTn id="70" presetID="2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fill="hold" grpId="18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indefinite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6" dur="indefinite" fill="hold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1" animBg="1" advAuto="0"/>
      <p:bldP spid="1086" grpId="18" animBg="1" advAuto="0"/>
      <p:bldP spid="1107" grpId="2" animBg="1" advAuto="0"/>
      <p:bldP spid="1108" grpId="17" animBg="1" advAuto="0"/>
      <p:bldP spid="1109" grpId="16" animBg="1" advAuto="0"/>
      <p:bldP spid="1110" grpId="15" animBg="1" advAuto="0"/>
      <p:bldP spid="1111" grpId="14" animBg="1" advAuto="0"/>
      <p:bldP spid="1112" grpId="13" animBg="1" advAuto="0"/>
      <p:bldP spid="1113" grpId="12" animBg="1" advAuto="0"/>
      <p:bldP spid="1114" grpId="11" animBg="1" advAuto="0"/>
      <p:bldP spid="1115" grpId="10" animBg="1" advAuto="0"/>
      <p:bldP spid="1116" grpId="9" animBg="1" advAuto="0"/>
      <p:bldP spid="1117" grpId="8" animBg="1" advAuto="0"/>
      <p:bldP spid="1118" grpId="7" animBg="1" advAuto="0"/>
      <p:bldP spid="1119" grpId="6" animBg="1" advAuto="0"/>
      <p:bldP spid="1120" grpId="5" animBg="1" advAuto="0"/>
      <p:bldP spid="1121" grpId="4" animBg="1" advAuto="0"/>
      <p:bldP spid="1123" grpId="3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6523" y="3636975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Square"/>
          <p:cNvSpPr/>
          <p:nvPr/>
        </p:nvSpPr>
        <p:spPr>
          <a:xfrm>
            <a:off x="19646394" y="3684568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70" name="Group"/>
          <p:cNvGrpSpPr/>
          <p:nvPr/>
        </p:nvGrpSpPr>
        <p:grpSpPr>
          <a:xfrm>
            <a:off x="12390999" y="4035298"/>
            <a:ext cx="7078133" cy="7315830"/>
            <a:chOff x="0" y="0"/>
            <a:chExt cx="7078132" cy="7315828"/>
          </a:xfrm>
        </p:grpSpPr>
        <p:sp>
          <p:nvSpPr>
            <p:cNvPr id="1156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7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8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9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0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1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2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3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4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5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6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8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9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85" name="Group"/>
          <p:cNvGrpSpPr/>
          <p:nvPr/>
        </p:nvGrpSpPr>
        <p:grpSpPr>
          <a:xfrm>
            <a:off x="12390999" y="4029753"/>
            <a:ext cx="7078133" cy="7315830"/>
            <a:chOff x="0" y="0"/>
            <a:chExt cx="7078132" cy="7315828"/>
          </a:xfrm>
        </p:grpSpPr>
        <p:sp>
          <p:nvSpPr>
            <p:cNvPr id="1171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80C0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2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7FB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3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2F88CC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4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3292D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5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6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2475B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7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00488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005EA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9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0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00335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1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2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3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00244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4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001D3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1186" name="Table"/>
          <p:cNvGraphicFramePr/>
          <p:nvPr/>
        </p:nvGraphicFramePr>
        <p:xfrm>
          <a:off x="5883264" y="3201572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187" name="Group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sp>
        <p:nvSpPr>
          <p:cNvPr id="1188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91" name="Group"/>
          <p:cNvGrpSpPr/>
          <p:nvPr/>
        </p:nvGrpSpPr>
        <p:grpSpPr>
          <a:xfrm>
            <a:off x="5759799" y="2283086"/>
            <a:ext cx="1185926" cy="1057803"/>
            <a:chOff x="0" y="-11323"/>
            <a:chExt cx="1185924" cy="1057802"/>
          </a:xfrm>
        </p:grpSpPr>
        <p:sp>
          <p:nvSpPr>
            <p:cNvPr id="1189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119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92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19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215" name="lines"/>
          <p:cNvSpPr txBox="1"/>
          <p:nvPr/>
        </p:nvSpPr>
        <p:spPr>
          <a:xfrm>
            <a:off x="9404415" y="12794462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lines</a:t>
            </a:r>
          </a:p>
        </p:txBody>
      </p:sp>
      <p:sp>
        <p:nvSpPr>
          <p:cNvPr id="1216" name="bars"/>
          <p:cNvSpPr txBox="1"/>
          <p:nvPr/>
        </p:nvSpPr>
        <p:spPr>
          <a:xfrm>
            <a:off x="9404415" y="13245718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bars</a:t>
            </a:r>
          </a:p>
        </p:txBody>
      </p:sp>
      <p:sp>
        <p:nvSpPr>
          <p:cNvPr id="1217" name="points"/>
          <p:cNvSpPr txBox="1"/>
          <p:nvPr/>
        </p:nvSpPr>
        <p:spPr>
          <a:xfrm>
            <a:off x="9404415" y="12362588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points</a:t>
            </a:r>
          </a:p>
        </p:txBody>
      </p:sp>
      <p:sp>
        <p:nvSpPr>
          <p:cNvPr id="121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7643633" y="2286624"/>
            <a:ext cx="1185925" cy="1057803"/>
            <a:chOff x="0" y="-11323"/>
            <a:chExt cx="1185924" cy="1057802"/>
          </a:xfrm>
        </p:grpSpPr>
        <p:sp>
          <p:nvSpPr>
            <p:cNvPr id="1219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122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24" name="Group"/>
          <p:cNvGrpSpPr/>
          <p:nvPr/>
        </p:nvGrpSpPr>
        <p:grpSpPr>
          <a:xfrm>
            <a:off x="7896326" y="2286624"/>
            <a:ext cx="1027672" cy="1057803"/>
            <a:chOff x="0" y="-11323"/>
            <a:chExt cx="1027670" cy="1057802"/>
          </a:xfrm>
        </p:grpSpPr>
        <p:sp>
          <p:nvSpPr>
            <p:cNvPr id="1222" name="fill"/>
            <p:cNvSpPr txBox="1"/>
            <p:nvPr/>
          </p:nvSpPr>
          <p:spPr>
            <a:xfrm>
              <a:off x="0" y="-11324"/>
              <a:ext cx="1027671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fill</a:t>
              </a:r>
            </a:p>
          </p:txBody>
        </p:sp>
        <p:sp>
          <p:nvSpPr>
            <p:cNvPr id="1223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7" name="Group">
            <a:extLst>
              <a:ext uri="{FF2B5EF4-FFF2-40B4-BE49-F238E27FC236}">
                <a16:creationId xmlns:a16="http://schemas.microsoft.com/office/drawing/2014/main" id="{8B5A5163-1851-41B2-ABE1-2D7A2EB3E3A6}"/>
              </a:ext>
            </a:extLst>
          </p:cNvPr>
          <p:cNvGrpSpPr/>
          <p:nvPr/>
        </p:nvGrpSpPr>
        <p:grpSpPr>
          <a:xfrm>
            <a:off x="9961065" y="3778784"/>
            <a:ext cx="156702" cy="8025865"/>
            <a:chOff x="0" y="0"/>
            <a:chExt cx="156699" cy="7534937"/>
          </a:xfrm>
        </p:grpSpPr>
        <p:sp>
          <p:nvSpPr>
            <p:cNvPr id="118" name="Rectangle">
              <a:extLst>
                <a:ext uri="{FF2B5EF4-FFF2-40B4-BE49-F238E27FC236}">
                  <a16:creationId xmlns:a16="http://schemas.microsoft.com/office/drawing/2014/main" id="{C2A305F6-761F-4A15-947A-1FD258B3D855}"/>
                </a:ext>
              </a:extLst>
            </p:cNvPr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50A8F3E7-71DD-4FE9-9425-112EBE0574A1}"/>
                </a:ext>
              </a:extLst>
            </p:cNvPr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A933E7D9-2E3D-45B3-9522-C3E48A032726}"/>
                </a:ext>
              </a:extLst>
            </p:cNvPr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" name="Rectangle">
              <a:extLst>
                <a:ext uri="{FF2B5EF4-FFF2-40B4-BE49-F238E27FC236}">
                  <a16:creationId xmlns:a16="http://schemas.microsoft.com/office/drawing/2014/main" id="{1AE7DF9F-1B69-41A7-A83C-CBEFC1B3944D}"/>
                </a:ext>
              </a:extLst>
            </p:cNvPr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Rectangle">
              <a:extLst>
                <a:ext uri="{FF2B5EF4-FFF2-40B4-BE49-F238E27FC236}">
                  <a16:creationId xmlns:a16="http://schemas.microsoft.com/office/drawing/2014/main" id="{9ED7A5F0-6BB9-4F7D-A147-5C6DB0D16E99}"/>
                </a:ext>
              </a:extLst>
            </p:cNvPr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Rectangle">
              <a:extLst>
                <a:ext uri="{FF2B5EF4-FFF2-40B4-BE49-F238E27FC236}">
                  <a16:creationId xmlns:a16="http://schemas.microsoft.com/office/drawing/2014/main" id="{F185DDF6-59F2-4323-AD93-79C8E7ECAB91}"/>
                </a:ext>
              </a:extLst>
            </p:cNvPr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38CF61CA-3C5D-470B-8CBE-17F1BF79D15D}"/>
                </a:ext>
              </a:extLst>
            </p:cNvPr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" name="Rectangle">
              <a:extLst>
                <a:ext uri="{FF2B5EF4-FFF2-40B4-BE49-F238E27FC236}">
                  <a16:creationId xmlns:a16="http://schemas.microsoft.com/office/drawing/2014/main" id="{32CC11B8-8C60-4D1C-9CFE-EC8DA9FA0915}"/>
                </a:ext>
              </a:extLst>
            </p:cNvPr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" name="Rectangle">
              <a:extLst>
                <a:ext uri="{FF2B5EF4-FFF2-40B4-BE49-F238E27FC236}">
                  <a16:creationId xmlns:a16="http://schemas.microsoft.com/office/drawing/2014/main" id="{B93D2F22-BB47-4401-AA19-22EC313BBF3E}"/>
                </a:ext>
              </a:extLst>
            </p:cNvPr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" name="Rectangle">
              <a:extLst>
                <a:ext uri="{FF2B5EF4-FFF2-40B4-BE49-F238E27FC236}">
                  <a16:creationId xmlns:a16="http://schemas.microsoft.com/office/drawing/2014/main" id="{E3B8C03D-2449-476E-8552-D32FC288974D}"/>
                </a:ext>
              </a:extLst>
            </p:cNvPr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" name="Rectangle">
              <a:extLst>
                <a:ext uri="{FF2B5EF4-FFF2-40B4-BE49-F238E27FC236}">
                  <a16:creationId xmlns:a16="http://schemas.microsoft.com/office/drawing/2014/main" id="{FCA42133-C3E0-433B-B995-D540630670EE}"/>
                </a:ext>
              </a:extLst>
            </p:cNvPr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" name="Rectangle">
              <a:extLst>
                <a:ext uri="{FF2B5EF4-FFF2-40B4-BE49-F238E27FC236}">
                  <a16:creationId xmlns:a16="http://schemas.microsoft.com/office/drawing/2014/main" id="{ACA272C2-A627-4CA4-971A-C2B9D21E0CE9}"/>
                </a:ext>
              </a:extLst>
            </p:cNvPr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" name="Rectangle">
              <a:extLst>
                <a:ext uri="{FF2B5EF4-FFF2-40B4-BE49-F238E27FC236}">
                  <a16:creationId xmlns:a16="http://schemas.microsoft.com/office/drawing/2014/main" id="{3244C223-8FCC-47E0-BF56-C5BE32E21DB9}"/>
                </a:ext>
              </a:extLst>
            </p:cNvPr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Rectangle">
              <a:extLst>
                <a:ext uri="{FF2B5EF4-FFF2-40B4-BE49-F238E27FC236}">
                  <a16:creationId xmlns:a16="http://schemas.microsoft.com/office/drawing/2014/main" id="{5825C5BC-1DED-42F9-BAC9-AF97B8567DA8}"/>
                </a:ext>
              </a:extLst>
            </p:cNvPr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Rectangle">
              <a:extLst>
                <a:ext uri="{FF2B5EF4-FFF2-40B4-BE49-F238E27FC236}">
                  <a16:creationId xmlns:a16="http://schemas.microsoft.com/office/drawing/2014/main" id="{E8241475-3412-405E-9801-6A4485C7E3D5}"/>
                </a:ext>
              </a:extLst>
            </p:cNvPr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Rectangle">
              <a:extLst>
                <a:ext uri="{FF2B5EF4-FFF2-40B4-BE49-F238E27FC236}">
                  <a16:creationId xmlns:a16="http://schemas.microsoft.com/office/drawing/2014/main" id="{1FC677C7-2AB2-46E1-B4C5-1D189CD8E7CF}"/>
                </a:ext>
              </a:extLst>
            </p:cNvPr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Rectangle">
              <a:extLst>
                <a:ext uri="{FF2B5EF4-FFF2-40B4-BE49-F238E27FC236}">
                  <a16:creationId xmlns:a16="http://schemas.microsoft.com/office/drawing/2014/main" id="{CF165A59-2304-4D98-8EBB-D880B6722DD2}"/>
                </a:ext>
              </a:extLst>
            </p:cNvPr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Rectangle">
              <a:extLst>
                <a:ext uri="{FF2B5EF4-FFF2-40B4-BE49-F238E27FC236}">
                  <a16:creationId xmlns:a16="http://schemas.microsoft.com/office/drawing/2014/main" id="{C315E8A9-A25F-4658-8989-8172E3BAF64A}"/>
                </a:ext>
              </a:extLst>
            </p:cNvPr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Rectangle">
              <a:extLst>
                <a:ext uri="{FF2B5EF4-FFF2-40B4-BE49-F238E27FC236}">
                  <a16:creationId xmlns:a16="http://schemas.microsoft.com/office/drawing/2014/main" id="{3619F211-11E4-4A26-A060-CF485B034D9E}"/>
                </a:ext>
              </a:extLst>
            </p:cNvPr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Rectangle">
              <a:extLst>
                <a:ext uri="{FF2B5EF4-FFF2-40B4-BE49-F238E27FC236}">
                  <a16:creationId xmlns:a16="http://schemas.microsoft.com/office/drawing/2014/main" id="{0C552D48-B970-46FB-8D2E-738ABDECACBC}"/>
                </a:ext>
              </a:extLst>
            </p:cNvPr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3DAC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9351 -0.000000" pathEditMode="relative">
                                      <p:cBhvr>
                                        <p:cTn id="6" dur="2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5" grpId="4" animBg="1" advAuto="0"/>
      <p:bldP spid="1224" grpId="3" animBg="1" advAuto="0"/>
      <p:bldP spid="117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2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33" name="[template]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7200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9600" baseline="-5208"/>
              <a:t>[</a:t>
            </a:r>
            <a:r>
              <a:t>template</a:t>
            </a:r>
            <a:r>
              <a:rPr sz="9600" baseline="-5208"/>
              <a:t>]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sp>
        <p:nvSpPr>
          <p:cNvPr id="1236" name="data"/>
          <p:cNvSpPr txBox="1"/>
          <p:nvPr/>
        </p:nvSpPr>
        <p:spPr>
          <a:xfrm>
            <a:off x="2546639" y="12157588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pic>
        <p:nvPicPr>
          <p:cNvPr id="12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43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5" name="Table"/>
          <p:cNvGraphicFramePr/>
          <p:nvPr>
            <p:extLst>
              <p:ext uri="{D42A27DB-BD31-4B8C-83A1-F6EECF244321}">
                <p14:modId xmlns:p14="http://schemas.microsoft.com/office/powerpoint/2010/main" val="4105392622"/>
              </p:ext>
            </p:extLst>
          </p:nvPr>
        </p:nvGraphicFramePr>
        <p:xfrm>
          <a:off x="1459885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4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2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3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54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55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256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7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9" name="Table">
            <a:extLst>
              <a:ext uri="{FF2B5EF4-FFF2-40B4-BE49-F238E27FC236}">
                <a16:creationId xmlns:a16="http://schemas.microsoft.com/office/drawing/2014/main" id="{56FD7B41-64F9-4466-A54D-E16EE5A71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411419"/>
              </p:ext>
            </p:extLst>
          </p:nvPr>
        </p:nvGraphicFramePr>
        <p:xfrm>
          <a:off x="1467826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60" name="Group">
            <a:extLst>
              <a:ext uri="{FF2B5EF4-FFF2-40B4-BE49-F238E27FC236}">
                <a16:creationId xmlns:a16="http://schemas.microsoft.com/office/drawing/2014/main" id="{421D9C59-A7CF-4BF4-B05A-6B12FAE2A09C}"/>
              </a:ext>
            </a:extLst>
          </p:cNvPr>
          <p:cNvGrpSpPr/>
          <p:nvPr/>
        </p:nvGrpSpPr>
        <p:grpSpPr>
          <a:xfrm>
            <a:off x="5522377" y="3432876"/>
            <a:ext cx="234885" cy="7914320"/>
            <a:chOff x="0" y="0"/>
            <a:chExt cx="203200" cy="7344498"/>
          </a:xfrm>
        </p:grpSpPr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3F5D2769-1E2D-42EA-B95E-B6D062361751}"/>
                </a:ext>
              </a:extLst>
            </p:cNvPr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DCA2149A-CDF0-4C4A-AB3E-87AFDB9BBB43}"/>
                </a:ext>
              </a:extLst>
            </p:cNvPr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334CC5F-AD81-4530-BADD-08F64A911E35}"/>
                </a:ext>
              </a:extLst>
            </p:cNvPr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603A6D06-77BB-4B02-A61A-D454160909F9}"/>
                </a:ext>
              </a:extLst>
            </p:cNvPr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A3D5C337-A1A1-42B0-AD21-BC1091AEA248}"/>
                </a:ext>
              </a:extLst>
            </p:cNvPr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FD5CD6DB-ED37-4B7F-B469-C58EC9C4630F}"/>
                </a:ext>
              </a:extLst>
            </p:cNvPr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2295EEDF-516F-4CF1-B416-B9236C174445}"/>
                </a:ext>
              </a:extLst>
            </p:cNvPr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Circle">
              <a:extLst>
                <a:ext uri="{FF2B5EF4-FFF2-40B4-BE49-F238E27FC236}">
                  <a16:creationId xmlns:a16="http://schemas.microsoft.com/office/drawing/2014/main" id="{0814043F-0DED-434E-ADEE-DE95081C0245}"/>
                </a:ext>
              </a:extLst>
            </p:cNvPr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Circle">
              <a:extLst>
                <a:ext uri="{FF2B5EF4-FFF2-40B4-BE49-F238E27FC236}">
                  <a16:creationId xmlns:a16="http://schemas.microsoft.com/office/drawing/2014/main" id="{A5B80C7D-5CCE-4D86-BEDE-FEFF074FDAB0}"/>
                </a:ext>
              </a:extLst>
            </p:cNvPr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Circle">
              <a:extLst>
                <a:ext uri="{FF2B5EF4-FFF2-40B4-BE49-F238E27FC236}">
                  <a16:creationId xmlns:a16="http://schemas.microsoft.com/office/drawing/2014/main" id="{69312951-6ADE-45AC-918E-05D21EA8693C}"/>
                </a:ext>
              </a:extLst>
            </p:cNvPr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C4D17E72-CF97-4813-AAC4-D7C4B7BA795B}"/>
                </a:ext>
              </a:extLst>
            </p:cNvPr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94C8EB0A-FC4C-44A8-9569-5CB3EE4FE42A}"/>
                </a:ext>
              </a:extLst>
            </p:cNvPr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5E68CCCD-C4A3-49E6-B3EC-071DE0018E33}"/>
                </a:ext>
              </a:extLst>
            </p:cNvPr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FD512AFA-98BB-4ABE-BEA7-CAC311A9687B}"/>
                </a:ext>
              </a:extLst>
            </p:cNvPr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106823B3-0F2E-42B3-BCC1-49BCB0244B39}"/>
                </a:ext>
              </a:extLst>
            </p:cNvPr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01423ABF-3834-430E-8634-4B3AD0B031E7}"/>
                </a:ext>
              </a:extLst>
            </p:cNvPr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DB7FB411-8EE0-47A8-A996-3E6A7BF1F436}"/>
                </a:ext>
              </a:extLst>
            </p:cNvPr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73F26FAB-3AB4-4152-940C-047DBB734CDD}"/>
                </a:ext>
              </a:extLst>
            </p:cNvPr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A54A18AD-35E6-4665-8454-C6A7AE54D463}"/>
                </a:ext>
              </a:extLst>
            </p:cNvPr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" name="Circle">
              <a:extLst>
                <a:ext uri="{FF2B5EF4-FFF2-40B4-BE49-F238E27FC236}">
                  <a16:creationId xmlns:a16="http://schemas.microsoft.com/office/drawing/2014/main" id="{F1C65EB5-F1E7-4D14-90DA-9FB2C2365534}"/>
                </a:ext>
              </a:extLst>
            </p:cNvPr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" name="Group">
            <a:extLst>
              <a:ext uri="{FF2B5EF4-FFF2-40B4-BE49-F238E27FC236}">
                <a16:creationId xmlns:a16="http://schemas.microsoft.com/office/drawing/2014/main" id="{66A875EE-F72E-4A2E-867A-7EAEE8C8E016}"/>
              </a:ext>
            </a:extLst>
          </p:cNvPr>
          <p:cNvGrpSpPr/>
          <p:nvPr/>
        </p:nvGrpSpPr>
        <p:grpSpPr>
          <a:xfrm>
            <a:off x="1471280" y="3344889"/>
            <a:ext cx="3986330" cy="8106329"/>
            <a:chOff x="0" y="0"/>
            <a:chExt cx="4036557" cy="7493000"/>
          </a:xfrm>
        </p:grpSpPr>
        <p:sp>
          <p:nvSpPr>
            <p:cNvPr id="82" name="Arrow">
              <a:extLst>
                <a:ext uri="{FF2B5EF4-FFF2-40B4-BE49-F238E27FC236}">
                  <a16:creationId xmlns:a16="http://schemas.microsoft.com/office/drawing/2014/main" id="{160E1A03-A663-44F8-A7B9-D184CE0601D1}"/>
                </a:ext>
              </a:extLst>
            </p:cNvPr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Arrow">
              <a:extLst>
                <a:ext uri="{FF2B5EF4-FFF2-40B4-BE49-F238E27FC236}">
                  <a16:creationId xmlns:a16="http://schemas.microsoft.com/office/drawing/2014/main" id="{86325192-9CC1-4955-B484-CCF8BA09054F}"/>
                </a:ext>
              </a:extLst>
            </p:cNvPr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Arrow">
              <a:extLst>
                <a:ext uri="{FF2B5EF4-FFF2-40B4-BE49-F238E27FC236}">
                  <a16:creationId xmlns:a16="http://schemas.microsoft.com/office/drawing/2014/main" id="{D10D6413-4911-4DE3-BED5-A072E05106C3}"/>
                </a:ext>
              </a:extLst>
            </p:cNvPr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" name="Arrow">
              <a:extLst>
                <a:ext uri="{FF2B5EF4-FFF2-40B4-BE49-F238E27FC236}">
                  <a16:creationId xmlns:a16="http://schemas.microsoft.com/office/drawing/2014/main" id="{A3524BF2-63BD-47F6-937C-4CB316A019F8}"/>
                </a:ext>
              </a:extLst>
            </p:cNvPr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" name="Arrow">
              <a:extLst>
                <a:ext uri="{FF2B5EF4-FFF2-40B4-BE49-F238E27FC236}">
                  <a16:creationId xmlns:a16="http://schemas.microsoft.com/office/drawing/2014/main" id="{25AE01B7-41D6-41A2-95BA-94155770D541}"/>
                </a:ext>
              </a:extLst>
            </p:cNvPr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Arrow">
              <a:extLst>
                <a:ext uri="{FF2B5EF4-FFF2-40B4-BE49-F238E27FC236}">
                  <a16:creationId xmlns:a16="http://schemas.microsoft.com/office/drawing/2014/main" id="{2343D2E9-40FC-4EAC-89FB-E0EC1FC3C7EC}"/>
                </a:ext>
              </a:extLst>
            </p:cNvPr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" name="Arrow">
              <a:extLst>
                <a:ext uri="{FF2B5EF4-FFF2-40B4-BE49-F238E27FC236}">
                  <a16:creationId xmlns:a16="http://schemas.microsoft.com/office/drawing/2014/main" id="{3E731865-A656-431C-847D-2A250E0A7DAC}"/>
                </a:ext>
              </a:extLst>
            </p:cNvPr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" name="Arrow">
              <a:extLst>
                <a:ext uri="{FF2B5EF4-FFF2-40B4-BE49-F238E27FC236}">
                  <a16:creationId xmlns:a16="http://schemas.microsoft.com/office/drawing/2014/main" id="{3AEB7BA3-079C-4D43-9346-D4734067CEA0}"/>
                </a:ext>
              </a:extLst>
            </p:cNvPr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" name="Arrow">
              <a:extLst>
                <a:ext uri="{FF2B5EF4-FFF2-40B4-BE49-F238E27FC236}">
                  <a16:creationId xmlns:a16="http://schemas.microsoft.com/office/drawing/2014/main" id="{4FA6C903-9A03-45B0-B881-817AD12565FE}"/>
                </a:ext>
              </a:extLst>
            </p:cNvPr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Arrow">
              <a:extLst>
                <a:ext uri="{FF2B5EF4-FFF2-40B4-BE49-F238E27FC236}">
                  <a16:creationId xmlns:a16="http://schemas.microsoft.com/office/drawing/2014/main" id="{5BA6AC49-E5FC-4A89-AD91-13AB2B07AE58}"/>
                </a:ext>
              </a:extLst>
            </p:cNvPr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Arrow">
              <a:extLst>
                <a:ext uri="{FF2B5EF4-FFF2-40B4-BE49-F238E27FC236}">
                  <a16:creationId xmlns:a16="http://schemas.microsoft.com/office/drawing/2014/main" id="{1A098BFD-CCB8-4EF4-876C-371A72A08B6F}"/>
                </a:ext>
              </a:extLst>
            </p:cNvPr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" name="Arrow">
              <a:extLst>
                <a:ext uri="{FF2B5EF4-FFF2-40B4-BE49-F238E27FC236}">
                  <a16:creationId xmlns:a16="http://schemas.microsoft.com/office/drawing/2014/main" id="{CA8A17C8-C066-4F63-A55F-96E16FE3C06E}"/>
                </a:ext>
              </a:extLst>
            </p:cNvPr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" name="Arrow">
              <a:extLst>
                <a:ext uri="{FF2B5EF4-FFF2-40B4-BE49-F238E27FC236}">
                  <a16:creationId xmlns:a16="http://schemas.microsoft.com/office/drawing/2014/main" id="{2DD7EC88-7CBB-4F1A-8D2C-B1671CD14AB0}"/>
                </a:ext>
              </a:extLst>
            </p:cNvPr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" name="Arrow">
              <a:extLst>
                <a:ext uri="{FF2B5EF4-FFF2-40B4-BE49-F238E27FC236}">
                  <a16:creationId xmlns:a16="http://schemas.microsoft.com/office/drawing/2014/main" id="{A1977F50-479D-4C06-87BC-C6F885248BD3}"/>
                </a:ext>
              </a:extLst>
            </p:cNvPr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" name="Arrow">
              <a:extLst>
                <a:ext uri="{FF2B5EF4-FFF2-40B4-BE49-F238E27FC236}">
                  <a16:creationId xmlns:a16="http://schemas.microsoft.com/office/drawing/2014/main" id="{0B8FA8A0-7CDE-4D9D-9D33-68DB79B833AC}"/>
                </a:ext>
              </a:extLst>
            </p:cNvPr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" name="Arrow">
              <a:extLst>
                <a:ext uri="{FF2B5EF4-FFF2-40B4-BE49-F238E27FC236}">
                  <a16:creationId xmlns:a16="http://schemas.microsoft.com/office/drawing/2014/main" id="{716E3A76-88A1-466E-A81D-DB546740D562}"/>
                </a:ext>
              </a:extLst>
            </p:cNvPr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" name="Arrow">
              <a:extLst>
                <a:ext uri="{FF2B5EF4-FFF2-40B4-BE49-F238E27FC236}">
                  <a16:creationId xmlns:a16="http://schemas.microsoft.com/office/drawing/2014/main" id="{D515FCEE-C822-4E84-9C55-9BDC0BD486D2}"/>
                </a:ext>
              </a:extLst>
            </p:cNvPr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" name="Arrow">
              <a:extLst>
                <a:ext uri="{FF2B5EF4-FFF2-40B4-BE49-F238E27FC236}">
                  <a16:creationId xmlns:a16="http://schemas.microsoft.com/office/drawing/2014/main" id="{FB7672B8-C1B4-4844-A592-1CFEF35800A6}"/>
                </a:ext>
              </a:extLst>
            </p:cNvPr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Arrow">
              <a:extLst>
                <a:ext uri="{FF2B5EF4-FFF2-40B4-BE49-F238E27FC236}">
                  <a16:creationId xmlns:a16="http://schemas.microsoft.com/office/drawing/2014/main" id="{A0778951-C71B-4085-B394-FEE1A104B59F}"/>
                </a:ext>
              </a:extLst>
            </p:cNvPr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Arrow">
              <a:extLst>
                <a:ext uri="{FF2B5EF4-FFF2-40B4-BE49-F238E27FC236}">
                  <a16:creationId xmlns:a16="http://schemas.microsoft.com/office/drawing/2014/main" id="{EC154874-81DF-4663-8AE8-3956AEE6B73E}"/>
                </a:ext>
              </a:extLst>
            </p:cNvPr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2" name="data">
            <a:extLst>
              <a:ext uri="{FF2B5EF4-FFF2-40B4-BE49-F238E27FC236}">
                <a16:creationId xmlns:a16="http://schemas.microsoft.com/office/drawing/2014/main" id="{7341A0BE-ECD1-4CAB-870C-5435BD4F3E83}"/>
              </a:ext>
            </a:extLst>
          </p:cNvPr>
          <p:cNvSpPr txBox="1"/>
          <p:nvPr/>
        </p:nvSpPr>
        <p:spPr>
          <a:xfrm>
            <a:off x="2566472" y="11347196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03" name="geom">
            <a:extLst>
              <a:ext uri="{FF2B5EF4-FFF2-40B4-BE49-F238E27FC236}">
                <a16:creationId xmlns:a16="http://schemas.microsoft.com/office/drawing/2014/main" id="{39BAEA3D-5715-45F1-A0D3-C2E728906635}"/>
              </a:ext>
            </a:extLst>
          </p:cNvPr>
          <p:cNvSpPr txBox="1"/>
          <p:nvPr/>
        </p:nvSpPr>
        <p:spPr>
          <a:xfrm>
            <a:off x="4853251" y="1135062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" dur="300" fill="hold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81" grpId="0" animBg="1" advAuto="0"/>
      <p:bldP spid="81" grpId="1" animBg="1" advAuto="0"/>
      <p:bldP spid="103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33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0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341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42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43" name="Map aesthetic properties to variables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3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5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4" name="Table">
            <a:extLst>
              <a:ext uri="{FF2B5EF4-FFF2-40B4-BE49-F238E27FC236}">
                <a16:creationId xmlns:a16="http://schemas.microsoft.com/office/drawing/2014/main" id="{48E4C7EF-D3F1-408A-BD12-E4745E52B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362505"/>
              </p:ext>
            </p:extLst>
          </p:nvPr>
        </p:nvGraphicFramePr>
        <p:xfrm>
          <a:off x="1480987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520FA97D-8621-497F-96F1-F1E001992ACC}"/>
              </a:ext>
            </a:extLst>
          </p:cNvPr>
          <p:cNvGrpSpPr/>
          <p:nvPr/>
        </p:nvGrpSpPr>
        <p:grpSpPr>
          <a:xfrm>
            <a:off x="5535538" y="3427863"/>
            <a:ext cx="220068" cy="7914320"/>
            <a:chOff x="9933582" y="3844795"/>
            <a:chExt cx="203201" cy="7344500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F3EE1265-C963-450A-9DA3-A218376336C2}"/>
                </a:ext>
              </a:extLst>
            </p:cNvPr>
            <p:cNvSpPr/>
            <p:nvPr/>
          </p:nvSpPr>
          <p:spPr>
            <a:xfrm>
              <a:off x="9933582" y="4596511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7D7A230E-2846-4057-88CC-E0FC9B2817B7}"/>
                </a:ext>
              </a:extLst>
            </p:cNvPr>
            <p:cNvSpPr/>
            <p:nvPr/>
          </p:nvSpPr>
          <p:spPr>
            <a:xfrm>
              <a:off x="9933582" y="4972369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75F9E123-6FCE-4E25-8802-B256C69D8E30}"/>
                </a:ext>
              </a:extLst>
            </p:cNvPr>
            <p:cNvSpPr/>
            <p:nvPr/>
          </p:nvSpPr>
          <p:spPr>
            <a:xfrm>
              <a:off x="9933582" y="534822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1897D2A7-0B0E-4B67-BF73-4F567D796B32}"/>
                </a:ext>
              </a:extLst>
            </p:cNvPr>
            <p:cNvSpPr/>
            <p:nvPr/>
          </p:nvSpPr>
          <p:spPr>
            <a:xfrm>
              <a:off x="9933582" y="572408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07824E47-D285-4BCE-8AF4-BBB210A05760}"/>
                </a:ext>
              </a:extLst>
            </p:cNvPr>
            <p:cNvSpPr/>
            <p:nvPr/>
          </p:nvSpPr>
          <p:spPr>
            <a:xfrm>
              <a:off x="9933582" y="6099942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5BF40323-FC88-4D2E-AD01-91CC2E78BAFF}"/>
                </a:ext>
              </a:extLst>
            </p:cNvPr>
            <p:cNvSpPr/>
            <p:nvPr/>
          </p:nvSpPr>
          <p:spPr>
            <a:xfrm>
              <a:off x="9933582" y="6475800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54C63C9A-421D-4ED9-8ADC-67191C7B8FAD}"/>
                </a:ext>
              </a:extLst>
            </p:cNvPr>
            <p:cNvSpPr/>
            <p:nvPr/>
          </p:nvSpPr>
          <p:spPr>
            <a:xfrm>
              <a:off x="9933582" y="6851657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D5871DAA-984A-4FD8-8C0A-313FFA0960A8}"/>
                </a:ext>
              </a:extLst>
            </p:cNvPr>
            <p:cNvSpPr/>
            <p:nvPr/>
          </p:nvSpPr>
          <p:spPr>
            <a:xfrm>
              <a:off x="9933582" y="7227516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5EAF85F5-58AA-4C6D-B30A-560BE5E6C780}"/>
                </a:ext>
              </a:extLst>
            </p:cNvPr>
            <p:cNvSpPr/>
            <p:nvPr/>
          </p:nvSpPr>
          <p:spPr>
            <a:xfrm>
              <a:off x="9933582" y="760337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93FC13FD-3E17-4163-95A2-EA53B9FE1D07}"/>
                </a:ext>
              </a:extLst>
            </p:cNvPr>
            <p:cNvSpPr/>
            <p:nvPr/>
          </p:nvSpPr>
          <p:spPr>
            <a:xfrm>
              <a:off x="9933582" y="7979231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36F6DBA1-76FC-45FC-9A39-DC0BE7931000}"/>
                </a:ext>
              </a:extLst>
            </p:cNvPr>
            <p:cNvSpPr/>
            <p:nvPr/>
          </p:nvSpPr>
          <p:spPr>
            <a:xfrm>
              <a:off x="9933582" y="422065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B4B3DDED-5A6D-49DE-AB72-0D047E9F828D}"/>
                </a:ext>
              </a:extLst>
            </p:cNvPr>
            <p:cNvSpPr/>
            <p:nvPr/>
          </p:nvSpPr>
          <p:spPr>
            <a:xfrm>
              <a:off x="9933582" y="384479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4294E00C-E589-43A7-A2A6-0F4514234CB2}"/>
                </a:ext>
              </a:extLst>
            </p:cNvPr>
            <p:cNvSpPr/>
            <p:nvPr/>
          </p:nvSpPr>
          <p:spPr>
            <a:xfrm>
              <a:off x="9933582" y="835508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DC5431DA-1CA9-42FA-A32A-70F55A7BD75C}"/>
                </a:ext>
              </a:extLst>
            </p:cNvPr>
            <p:cNvSpPr/>
            <p:nvPr/>
          </p:nvSpPr>
          <p:spPr>
            <a:xfrm>
              <a:off x="9933582" y="8730946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80917672-E4E4-418C-91D3-36132D93D682}"/>
                </a:ext>
              </a:extLst>
            </p:cNvPr>
            <p:cNvSpPr/>
            <p:nvPr/>
          </p:nvSpPr>
          <p:spPr>
            <a:xfrm>
              <a:off x="9933582" y="9106805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A46E3212-24E2-4299-AD05-DE8478D80426}"/>
                </a:ext>
              </a:extLst>
            </p:cNvPr>
            <p:cNvSpPr/>
            <p:nvPr/>
          </p:nvSpPr>
          <p:spPr>
            <a:xfrm>
              <a:off x="9933582" y="948266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65AD0D16-315B-4265-AA55-88FFC53FED9D}"/>
                </a:ext>
              </a:extLst>
            </p:cNvPr>
            <p:cNvSpPr/>
            <p:nvPr/>
          </p:nvSpPr>
          <p:spPr>
            <a:xfrm>
              <a:off x="9933582" y="9858520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E097C22-F449-4DE5-9137-EAAF46E1C760}"/>
                </a:ext>
              </a:extLst>
            </p:cNvPr>
            <p:cNvSpPr/>
            <p:nvPr/>
          </p:nvSpPr>
          <p:spPr>
            <a:xfrm>
              <a:off x="9933582" y="1023437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F7C23215-AD82-4F80-B801-F4C7AF7B5201}"/>
                </a:ext>
              </a:extLst>
            </p:cNvPr>
            <p:cNvSpPr/>
            <p:nvPr/>
          </p:nvSpPr>
          <p:spPr>
            <a:xfrm>
              <a:off x="9933582" y="1061023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ED5B38B4-6BE8-4335-938E-F8C109EB7CAB}"/>
                </a:ext>
              </a:extLst>
            </p:cNvPr>
            <p:cNvSpPr/>
            <p:nvPr/>
          </p:nvSpPr>
          <p:spPr>
            <a:xfrm>
              <a:off x="9933582" y="1098609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6" name="data">
            <a:extLst>
              <a:ext uri="{FF2B5EF4-FFF2-40B4-BE49-F238E27FC236}">
                <a16:creationId xmlns:a16="http://schemas.microsoft.com/office/drawing/2014/main" id="{7B9F2788-DDAF-4B15-A9E8-7F8103B7EFF9}"/>
              </a:ext>
            </a:extLst>
          </p:cNvPr>
          <p:cNvSpPr txBox="1"/>
          <p:nvPr/>
        </p:nvSpPr>
        <p:spPr>
          <a:xfrm>
            <a:off x="2583866" y="11342183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67" name="geom">
            <a:extLst>
              <a:ext uri="{FF2B5EF4-FFF2-40B4-BE49-F238E27FC236}">
                <a16:creationId xmlns:a16="http://schemas.microsoft.com/office/drawing/2014/main" id="{1D1091D8-760B-4C44-8ECF-99BB356D7F48}"/>
              </a:ext>
            </a:extLst>
          </p:cNvPr>
          <p:cNvSpPr txBox="1"/>
          <p:nvPr/>
        </p:nvSpPr>
        <p:spPr>
          <a:xfrm>
            <a:off x="4870645" y="11345612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grpSp>
        <p:nvGrpSpPr>
          <p:cNvPr id="68" name="Group">
            <a:extLst>
              <a:ext uri="{FF2B5EF4-FFF2-40B4-BE49-F238E27FC236}">
                <a16:creationId xmlns:a16="http://schemas.microsoft.com/office/drawing/2014/main" id="{13CA471B-572F-48B5-924D-53E996CBBB89}"/>
              </a:ext>
            </a:extLst>
          </p:cNvPr>
          <p:cNvGrpSpPr/>
          <p:nvPr/>
        </p:nvGrpSpPr>
        <p:grpSpPr>
          <a:xfrm>
            <a:off x="1526455" y="1097749"/>
            <a:ext cx="3748799" cy="1829746"/>
            <a:chOff x="0" y="0"/>
            <a:chExt cx="3748797" cy="1829744"/>
          </a:xfrm>
        </p:grpSpPr>
        <p:sp>
          <p:nvSpPr>
            <p:cNvPr id="69" name="Group">
              <a:extLst>
                <a:ext uri="{FF2B5EF4-FFF2-40B4-BE49-F238E27FC236}">
                  <a16:creationId xmlns:a16="http://schemas.microsoft.com/office/drawing/2014/main" id="{9305294B-A448-491F-977C-F03FDA595CD8}"/>
                </a:ext>
              </a:extLst>
            </p:cNvPr>
            <p:cNvSpPr txBox="1"/>
            <p:nvPr/>
          </p:nvSpPr>
          <p:spPr>
            <a:xfrm>
              <a:off x="0" y="0"/>
              <a:ext cx="3656273" cy="777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mappings</a:t>
              </a:r>
            </a:p>
          </p:txBody>
        </p:sp>
        <p:grpSp>
          <p:nvGrpSpPr>
            <p:cNvPr id="70" name="Group">
              <a:extLst>
                <a:ext uri="{FF2B5EF4-FFF2-40B4-BE49-F238E27FC236}">
                  <a16:creationId xmlns:a16="http://schemas.microsoft.com/office/drawing/2014/main" id="{69E70C7B-E1D6-4CEE-B098-08B3BDAA3886}"/>
                </a:ext>
              </a:extLst>
            </p:cNvPr>
            <p:cNvGrpSpPr/>
            <p:nvPr/>
          </p:nvGrpSpPr>
          <p:grpSpPr>
            <a:xfrm>
              <a:off x="2721126" y="771942"/>
              <a:ext cx="1027672" cy="1057803"/>
              <a:chOff x="0" y="-11323"/>
              <a:chExt cx="1027670" cy="1057802"/>
            </a:xfrm>
          </p:grpSpPr>
          <p:sp>
            <p:nvSpPr>
              <p:cNvPr id="71" name="fill">
                <a:extLst>
                  <a:ext uri="{FF2B5EF4-FFF2-40B4-BE49-F238E27FC236}">
                    <a16:creationId xmlns:a16="http://schemas.microsoft.com/office/drawing/2014/main" id="{F4560CFF-6A7D-4EA4-950E-1148DF7915AC}"/>
                  </a:ext>
                </a:extLst>
              </p:cNvPr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53585F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72" name="Double Arrow">
                <a:extLst>
                  <a:ext uri="{FF2B5EF4-FFF2-40B4-BE49-F238E27FC236}">
                    <a16:creationId xmlns:a16="http://schemas.microsoft.com/office/drawing/2014/main" id="{310FDCE7-52A9-4A43-B5EC-D9F6301BE907}"/>
                  </a:ext>
                </a:extLst>
              </p:cNvPr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else?</a:t>
            </a:r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353" name="Rplot.png" descr="Rpl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8" name="Position Adjustmen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Position Adjustments</a:t>
            </a:r>
          </a:p>
        </p:txBody>
      </p:sp>
      <p:sp>
        <p:nvSpPr>
          <p:cNvPr id="1359" name="How overlapping objects are arranged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overlapping objects are arranged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Them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Themes</a:t>
            </a:r>
          </a:p>
        </p:txBody>
      </p:sp>
      <p:sp>
        <p:nvSpPr>
          <p:cNvPr id="1365" name="Visual appearance of non-data element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 appearance of non-data elements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47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Rplot03.png" descr="Rplot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0" name="Scal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Scales</a:t>
            </a:r>
          </a:p>
        </p:txBody>
      </p:sp>
      <p:sp>
        <p:nvSpPr>
          <p:cNvPr id="1371" name="Customize color scales, other mapping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Customize color scales, other mappings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5" name="Face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Facets</a:t>
            </a:r>
          </a:p>
        </p:txBody>
      </p:sp>
      <p:sp>
        <p:nvSpPr>
          <p:cNvPr id="1376" name="Subplots that display subsets of the data.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Subplots that display subsets of the data.</a:t>
            </a:r>
          </a:p>
        </p:txBody>
      </p:sp>
      <p:pic>
        <p:nvPicPr>
          <p:cNvPr id="1377" name="Rplot04.png" descr="Rplot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19487" y="3266953"/>
            <a:ext cx="17564977" cy="1016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Rplot05.png" descr="Rplot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7703" y="2098283"/>
            <a:ext cx="20156428" cy="1166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82" name="Coordinate system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Coordinate systems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29" y="2099175"/>
            <a:ext cx="20153342" cy="1165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5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87" name="Titles and caption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Titles and captions</a:t>
            </a:r>
          </a:p>
        </p:txBody>
      </p:sp>
      <p:pic>
        <p:nvPicPr>
          <p:cNvPr id="1388" name="Rplot05.png" descr="Rplot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01722" y="3233423"/>
            <a:ext cx="16815456" cy="972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4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395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ggplot2 template</a:t>
            </a:r>
          </a:p>
        </p:txBody>
      </p:sp>
      <p:pic>
        <p:nvPicPr>
          <p:cNvPr id="1396" name="ggplot2-cheatsheet-2.1.001.jpeg" descr="ggplot2-cheatsheet-2.1.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6188" y="5553349"/>
            <a:ext cx="6812571" cy="52642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7" name="Rectangle"/>
          <p:cNvSpPr/>
          <p:nvPr/>
        </p:nvSpPr>
        <p:spPr>
          <a:xfrm>
            <a:off x="15772555" y="8410874"/>
            <a:ext cx="1514156" cy="957819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8" name="Shape"/>
          <p:cNvSpPr/>
          <p:nvPr/>
        </p:nvSpPr>
        <p:spPr>
          <a:xfrm>
            <a:off x="13038342" y="4413033"/>
            <a:ext cx="4250407" cy="7757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74" y="0"/>
                </a:moveTo>
                <a:lnTo>
                  <a:pt x="21600" y="11221"/>
                </a:lnTo>
                <a:lnTo>
                  <a:pt x="21540" y="13764"/>
                </a:lnTo>
                <a:lnTo>
                  <a:pt x="5216" y="21600"/>
                </a:lnTo>
                <a:lnTo>
                  <a:pt x="0" y="10465"/>
                </a:lnTo>
                <a:lnTo>
                  <a:pt x="5174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99" name="pdf-template.pdf" descr="pdf-templat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5241" y="4428583"/>
            <a:ext cx="12091975" cy="77391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5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ggplot2.tidyverse.org</a:t>
            </a:r>
          </a:p>
        </p:txBody>
      </p:sp>
      <p:pic>
        <p:nvPicPr>
          <p:cNvPr id="1406" name="Screen Shot 2017-08-03 at 4.00.15 PM.png" descr="Screen Shot 2017-08-03 at 4.00.15 PM.png"/>
          <p:cNvPicPr>
            <a:picLocks noChangeAspect="1"/>
          </p:cNvPicPr>
          <p:nvPr/>
        </p:nvPicPr>
        <p:blipFill rotWithShape="1">
          <a:blip r:embed="rId5">
            <a:extLst/>
          </a:blip>
          <a:srcRect b="46238"/>
          <a:stretch/>
        </p:blipFill>
        <p:spPr>
          <a:xfrm>
            <a:off x="2593803" y="2938565"/>
            <a:ext cx="19196394" cy="9704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444A4-9A3D-475D-AAA2-93C86DDB4E68}"/>
              </a:ext>
            </a:extLst>
          </p:cNvPr>
          <p:cNvSpPr/>
          <p:nvPr/>
        </p:nvSpPr>
        <p:spPr>
          <a:xfrm>
            <a:off x="0" y="13048343"/>
            <a:ext cx="2583543" cy="66765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26" name="Picture 2" descr="cover.png">
            <a:extLst>
              <a:ext uri="{FF2B5EF4-FFF2-40B4-BE49-F238E27FC236}">
                <a16:creationId xmlns:a16="http://schemas.microsoft.com/office/drawing/2014/main" id="{ABEEE7E3-E081-4964-A7AE-E819B10E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29" y="392005"/>
            <a:ext cx="9035142" cy="1182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69613-967D-404A-AAC7-7AC0B05C4B09}"/>
              </a:ext>
            </a:extLst>
          </p:cNvPr>
          <p:cNvSpPr txBox="1"/>
          <p:nvPr/>
        </p:nvSpPr>
        <p:spPr>
          <a:xfrm>
            <a:off x="6905296" y="12220908"/>
            <a:ext cx="1057340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>
                <a:hlinkClick r:id="rId3"/>
              </a:rPr>
              <a:t>https://serialmentor.com/dataviz/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6019029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"Initialize" a plot with ggplot()</a:t>
            </a:r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layers with geom_ functions</a:t>
            </a:r>
          </a:p>
        </p:txBody>
      </p:sp>
      <p:pic>
        <p:nvPicPr>
          <p:cNvPr id="15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3090</Words>
  <Application>Microsoft Office PowerPoint</Application>
  <PresentationFormat>Custom</PresentationFormat>
  <Paragraphs>1292</Paragraphs>
  <Slides>87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0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Your Turn</vt:lpstr>
      <vt:lpstr>Your Turn 3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graphs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Your Turn 9</vt:lpstr>
      <vt:lpstr>Your turn</vt:lpstr>
      <vt:lpstr>Grammar of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27</cp:revision>
  <dcterms:modified xsi:type="dcterms:W3CDTF">2019-11-14T15:47:03Z</dcterms:modified>
</cp:coreProperties>
</file>